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bin" ContentType="application/vnd.openxmlformats-officedocument.oleObject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73" r:id="rId3"/>
    <p:sldId id="272" r:id="rId4"/>
    <p:sldId id="257" r:id="rId5"/>
    <p:sldId id="258" r:id="rId6"/>
    <p:sldId id="271" r:id="rId7"/>
    <p:sldId id="259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5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02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224BE3-A385-46CB-8667-2787126C90B0}" type="doc">
      <dgm:prSet loTypeId="urn:microsoft.com/office/officeart/2005/8/layout/hierarchy1" loCatId="hierarchy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B16D409-1A65-4AAB-ACCC-1C9623CB4AAF}">
      <dgm:prSet phldrT="[Текст]"/>
      <dgm:spPr/>
      <dgm:t>
        <a:bodyPr/>
        <a:lstStyle/>
        <a:p>
          <a:r>
            <a:rPr lang="uk-UA" dirty="0" smtClean="0"/>
            <a:t>Об'єкт </a:t>
          </a:r>
          <a:endParaRPr lang="ru-RU" dirty="0"/>
        </a:p>
      </dgm:t>
    </dgm:pt>
    <dgm:pt modelId="{12F9BBD1-AB09-48DE-A062-56FC963E5DCE}" type="parTrans" cxnId="{6FD7EBAD-24CA-426F-A4AB-5AAF0CE84584}">
      <dgm:prSet/>
      <dgm:spPr/>
      <dgm:t>
        <a:bodyPr/>
        <a:lstStyle/>
        <a:p>
          <a:endParaRPr lang="ru-RU"/>
        </a:p>
      </dgm:t>
    </dgm:pt>
    <dgm:pt modelId="{75A3B6F1-71B8-401A-90FC-A7BA3F31369A}" type="sibTrans" cxnId="{6FD7EBAD-24CA-426F-A4AB-5AAF0CE84584}">
      <dgm:prSet/>
      <dgm:spPr/>
      <dgm:t>
        <a:bodyPr/>
        <a:lstStyle/>
        <a:p>
          <a:endParaRPr lang="ru-RU"/>
        </a:p>
      </dgm:t>
    </dgm:pt>
    <dgm:pt modelId="{F5498E98-4DD3-46B0-AFC5-51C0BF5A4FDA}">
      <dgm:prSet phldrT="[Текст]"/>
      <dgm:spPr/>
      <dgm:t>
        <a:bodyPr/>
        <a:lstStyle/>
        <a:p>
          <a:r>
            <a:rPr lang="uk-UA" dirty="0" smtClean="0"/>
            <a:t>Графічне зображення</a:t>
          </a:r>
          <a:endParaRPr lang="ru-RU" dirty="0"/>
        </a:p>
      </dgm:t>
    </dgm:pt>
    <dgm:pt modelId="{C1D37112-B3D8-4380-82AF-E5871DF5E438}" type="parTrans" cxnId="{1C05A500-94EF-42A7-B4F6-716F30B6D092}">
      <dgm:prSet/>
      <dgm:spPr/>
      <dgm:t>
        <a:bodyPr/>
        <a:lstStyle/>
        <a:p>
          <a:endParaRPr lang="ru-RU"/>
        </a:p>
      </dgm:t>
    </dgm:pt>
    <dgm:pt modelId="{6EF39363-A414-451A-B248-647745EFEE0B}" type="sibTrans" cxnId="{1C05A500-94EF-42A7-B4F6-716F30B6D092}">
      <dgm:prSet/>
      <dgm:spPr/>
      <dgm:t>
        <a:bodyPr/>
        <a:lstStyle/>
        <a:p>
          <a:endParaRPr lang="ru-RU"/>
        </a:p>
      </dgm:t>
    </dgm:pt>
    <dgm:pt modelId="{3621762F-22BE-46CB-B00F-631FC4AA1966}">
      <dgm:prSet phldrT="[Текст]"/>
      <dgm:spPr/>
      <dgm:t>
        <a:bodyPr/>
        <a:lstStyle/>
        <a:p>
          <a:r>
            <a:rPr lang="uk-UA" dirty="0" smtClean="0"/>
            <a:t>Деталі графічного зображення</a:t>
          </a:r>
          <a:endParaRPr lang="ru-RU" dirty="0"/>
        </a:p>
      </dgm:t>
    </dgm:pt>
    <dgm:pt modelId="{ED901055-1B09-4CF8-A9DE-9A759FD2664C}" type="parTrans" cxnId="{CB95BDFD-E5E8-4ABE-A6E2-1740D990858F}">
      <dgm:prSet/>
      <dgm:spPr/>
      <dgm:t>
        <a:bodyPr/>
        <a:lstStyle/>
        <a:p>
          <a:endParaRPr lang="ru-RU"/>
        </a:p>
      </dgm:t>
    </dgm:pt>
    <dgm:pt modelId="{227CB912-0D60-4EF0-B4A2-A006FFF91ED1}" type="sibTrans" cxnId="{CB95BDFD-E5E8-4ABE-A6E2-1740D990858F}">
      <dgm:prSet/>
      <dgm:spPr/>
      <dgm:t>
        <a:bodyPr/>
        <a:lstStyle/>
        <a:p>
          <a:endParaRPr lang="ru-RU"/>
        </a:p>
      </dgm:t>
    </dgm:pt>
    <dgm:pt modelId="{6F36FAB9-4446-4725-9EA5-F45C0FBCDD42}" type="pres">
      <dgm:prSet presAssocID="{CF224BE3-A385-46CB-8667-2787126C90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485577B3-5AAD-4C61-961B-D70035446A9A}" type="pres">
      <dgm:prSet presAssocID="{1B16D409-1A65-4AAB-ACCC-1C9623CB4AAF}" presName="hierRoot1" presStyleCnt="0"/>
      <dgm:spPr/>
    </dgm:pt>
    <dgm:pt modelId="{5B9EDDBA-556F-4E57-B0CD-3B840297F2A4}" type="pres">
      <dgm:prSet presAssocID="{1B16D409-1A65-4AAB-ACCC-1C9623CB4AAF}" presName="composite" presStyleCnt="0"/>
      <dgm:spPr/>
    </dgm:pt>
    <dgm:pt modelId="{2EE256E3-CA16-4F1F-BF8E-3BDC804FC974}" type="pres">
      <dgm:prSet presAssocID="{1B16D409-1A65-4AAB-ACCC-1C9623CB4AAF}" presName="background" presStyleLbl="node0" presStyleIdx="0" presStyleCnt="1"/>
      <dgm:spPr/>
    </dgm:pt>
    <dgm:pt modelId="{7887F43E-DB63-4F8D-8A79-B71D5E442C77}" type="pres">
      <dgm:prSet presAssocID="{1B16D409-1A65-4AAB-ACCC-1C9623CB4AA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BF9DAE1-8315-4205-BBF8-12FCBC5AB453}" type="pres">
      <dgm:prSet presAssocID="{1B16D409-1A65-4AAB-ACCC-1C9623CB4AAF}" presName="hierChild2" presStyleCnt="0"/>
      <dgm:spPr/>
    </dgm:pt>
    <dgm:pt modelId="{042B7E9D-BC7D-42D0-B603-197CC4F0469C}" type="pres">
      <dgm:prSet presAssocID="{C1D37112-B3D8-4380-82AF-E5871DF5E438}" presName="Name10" presStyleLbl="parChTrans1D2" presStyleIdx="0" presStyleCnt="2"/>
      <dgm:spPr/>
      <dgm:t>
        <a:bodyPr/>
        <a:lstStyle/>
        <a:p>
          <a:endParaRPr lang="uk-UA"/>
        </a:p>
      </dgm:t>
    </dgm:pt>
    <dgm:pt modelId="{FB2A4A29-1AE9-41D7-B351-05481CB4A806}" type="pres">
      <dgm:prSet presAssocID="{F5498E98-4DD3-46B0-AFC5-51C0BF5A4FDA}" presName="hierRoot2" presStyleCnt="0"/>
      <dgm:spPr/>
    </dgm:pt>
    <dgm:pt modelId="{05033946-EDC2-4CED-AA26-0AEE64186B3D}" type="pres">
      <dgm:prSet presAssocID="{F5498E98-4DD3-46B0-AFC5-51C0BF5A4FDA}" presName="composite2" presStyleCnt="0"/>
      <dgm:spPr/>
    </dgm:pt>
    <dgm:pt modelId="{C22BFA13-D833-43B4-8717-1825DC6C9B5B}" type="pres">
      <dgm:prSet presAssocID="{F5498E98-4DD3-46B0-AFC5-51C0BF5A4FDA}" presName="background2" presStyleLbl="node2" presStyleIdx="0" presStyleCnt="2"/>
      <dgm:spPr/>
    </dgm:pt>
    <dgm:pt modelId="{7FE4FBE8-B2F0-4DA7-8814-B8BF1F34C049}" type="pres">
      <dgm:prSet presAssocID="{F5498E98-4DD3-46B0-AFC5-51C0BF5A4FD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CAF9F3B-743A-497E-B2AE-BCCAA2D55892}" type="pres">
      <dgm:prSet presAssocID="{F5498E98-4DD3-46B0-AFC5-51C0BF5A4FDA}" presName="hierChild3" presStyleCnt="0"/>
      <dgm:spPr/>
    </dgm:pt>
    <dgm:pt modelId="{0C3A00C8-804F-4A93-B5F6-E3C27680AF8A}" type="pres">
      <dgm:prSet presAssocID="{ED901055-1B09-4CF8-A9DE-9A759FD2664C}" presName="Name10" presStyleLbl="parChTrans1D2" presStyleIdx="1" presStyleCnt="2"/>
      <dgm:spPr/>
      <dgm:t>
        <a:bodyPr/>
        <a:lstStyle/>
        <a:p>
          <a:endParaRPr lang="uk-UA"/>
        </a:p>
      </dgm:t>
    </dgm:pt>
    <dgm:pt modelId="{E08723A0-E03C-4A1A-A5CF-5687FE25F7F2}" type="pres">
      <dgm:prSet presAssocID="{3621762F-22BE-46CB-B00F-631FC4AA1966}" presName="hierRoot2" presStyleCnt="0"/>
      <dgm:spPr/>
    </dgm:pt>
    <dgm:pt modelId="{C5A4F4CF-4121-46A6-B1E8-D1E0E7938302}" type="pres">
      <dgm:prSet presAssocID="{3621762F-22BE-46CB-B00F-631FC4AA1966}" presName="composite2" presStyleCnt="0"/>
      <dgm:spPr/>
    </dgm:pt>
    <dgm:pt modelId="{8F4EFC6D-5D29-4C38-9DF5-06897D32E553}" type="pres">
      <dgm:prSet presAssocID="{3621762F-22BE-46CB-B00F-631FC4AA1966}" presName="background2" presStyleLbl="node2" presStyleIdx="1" presStyleCnt="2"/>
      <dgm:spPr/>
    </dgm:pt>
    <dgm:pt modelId="{64A38287-349F-45C5-B0EA-40A4A1235784}" type="pres">
      <dgm:prSet presAssocID="{3621762F-22BE-46CB-B00F-631FC4AA196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1BDFF5E-91B7-40C7-A39A-6AC5670D6633}" type="pres">
      <dgm:prSet presAssocID="{3621762F-22BE-46CB-B00F-631FC4AA1966}" presName="hierChild3" presStyleCnt="0"/>
      <dgm:spPr/>
    </dgm:pt>
  </dgm:ptLst>
  <dgm:cxnLst>
    <dgm:cxn modelId="{B118110E-445B-40B3-8826-8E3C14473916}" type="presOf" srcId="{ED901055-1B09-4CF8-A9DE-9A759FD2664C}" destId="{0C3A00C8-804F-4A93-B5F6-E3C27680AF8A}" srcOrd="0" destOrd="0" presId="urn:microsoft.com/office/officeart/2005/8/layout/hierarchy1"/>
    <dgm:cxn modelId="{6FD7EBAD-24CA-426F-A4AB-5AAF0CE84584}" srcId="{CF224BE3-A385-46CB-8667-2787126C90B0}" destId="{1B16D409-1A65-4AAB-ACCC-1C9623CB4AAF}" srcOrd="0" destOrd="0" parTransId="{12F9BBD1-AB09-48DE-A062-56FC963E5DCE}" sibTransId="{75A3B6F1-71B8-401A-90FC-A7BA3F31369A}"/>
    <dgm:cxn modelId="{22118275-981C-41C3-BB6D-2FAA80AC621A}" type="presOf" srcId="{1B16D409-1A65-4AAB-ACCC-1C9623CB4AAF}" destId="{7887F43E-DB63-4F8D-8A79-B71D5E442C77}" srcOrd="0" destOrd="0" presId="urn:microsoft.com/office/officeart/2005/8/layout/hierarchy1"/>
    <dgm:cxn modelId="{1C05A500-94EF-42A7-B4F6-716F30B6D092}" srcId="{1B16D409-1A65-4AAB-ACCC-1C9623CB4AAF}" destId="{F5498E98-4DD3-46B0-AFC5-51C0BF5A4FDA}" srcOrd="0" destOrd="0" parTransId="{C1D37112-B3D8-4380-82AF-E5871DF5E438}" sibTransId="{6EF39363-A414-451A-B248-647745EFEE0B}"/>
    <dgm:cxn modelId="{35E8C646-65AB-4961-A726-2A65F7031676}" type="presOf" srcId="{3621762F-22BE-46CB-B00F-631FC4AA1966}" destId="{64A38287-349F-45C5-B0EA-40A4A1235784}" srcOrd="0" destOrd="0" presId="urn:microsoft.com/office/officeart/2005/8/layout/hierarchy1"/>
    <dgm:cxn modelId="{E900D63B-BE1F-4A1E-A4F5-FCAC638D4AFD}" type="presOf" srcId="{CF224BE3-A385-46CB-8667-2787126C90B0}" destId="{6F36FAB9-4446-4725-9EA5-F45C0FBCDD42}" srcOrd="0" destOrd="0" presId="urn:microsoft.com/office/officeart/2005/8/layout/hierarchy1"/>
    <dgm:cxn modelId="{41F97BCF-7ABF-4459-9F65-4977A1FF2FD0}" type="presOf" srcId="{F5498E98-4DD3-46B0-AFC5-51C0BF5A4FDA}" destId="{7FE4FBE8-B2F0-4DA7-8814-B8BF1F34C049}" srcOrd="0" destOrd="0" presId="urn:microsoft.com/office/officeart/2005/8/layout/hierarchy1"/>
    <dgm:cxn modelId="{CB95BDFD-E5E8-4ABE-A6E2-1740D990858F}" srcId="{1B16D409-1A65-4AAB-ACCC-1C9623CB4AAF}" destId="{3621762F-22BE-46CB-B00F-631FC4AA1966}" srcOrd="1" destOrd="0" parTransId="{ED901055-1B09-4CF8-A9DE-9A759FD2664C}" sibTransId="{227CB912-0D60-4EF0-B4A2-A006FFF91ED1}"/>
    <dgm:cxn modelId="{EAC25AE1-51D7-4950-85C8-F5C40D36D87B}" type="presOf" srcId="{C1D37112-B3D8-4380-82AF-E5871DF5E438}" destId="{042B7E9D-BC7D-42D0-B603-197CC4F0469C}" srcOrd="0" destOrd="0" presId="urn:microsoft.com/office/officeart/2005/8/layout/hierarchy1"/>
    <dgm:cxn modelId="{45282272-0AAE-4045-8A9B-F6AC1729D251}" type="presParOf" srcId="{6F36FAB9-4446-4725-9EA5-F45C0FBCDD42}" destId="{485577B3-5AAD-4C61-961B-D70035446A9A}" srcOrd="0" destOrd="0" presId="urn:microsoft.com/office/officeart/2005/8/layout/hierarchy1"/>
    <dgm:cxn modelId="{49D98A46-D169-4DFC-987F-4EAB588F5550}" type="presParOf" srcId="{485577B3-5AAD-4C61-961B-D70035446A9A}" destId="{5B9EDDBA-556F-4E57-B0CD-3B840297F2A4}" srcOrd="0" destOrd="0" presId="urn:microsoft.com/office/officeart/2005/8/layout/hierarchy1"/>
    <dgm:cxn modelId="{C5E35F8C-0C7E-4C61-A0C8-45403FB645E0}" type="presParOf" srcId="{5B9EDDBA-556F-4E57-B0CD-3B840297F2A4}" destId="{2EE256E3-CA16-4F1F-BF8E-3BDC804FC974}" srcOrd="0" destOrd="0" presId="urn:microsoft.com/office/officeart/2005/8/layout/hierarchy1"/>
    <dgm:cxn modelId="{852C96AC-1B7A-4A32-942C-C74C0A6D6799}" type="presParOf" srcId="{5B9EDDBA-556F-4E57-B0CD-3B840297F2A4}" destId="{7887F43E-DB63-4F8D-8A79-B71D5E442C77}" srcOrd="1" destOrd="0" presId="urn:microsoft.com/office/officeart/2005/8/layout/hierarchy1"/>
    <dgm:cxn modelId="{5E6520F6-1226-4914-8C22-973D7856FE48}" type="presParOf" srcId="{485577B3-5AAD-4C61-961B-D70035446A9A}" destId="{ABF9DAE1-8315-4205-BBF8-12FCBC5AB453}" srcOrd="1" destOrd="0" presId="urn:microsoft.com/office/officeart/2005/8/layout/hierarchy1"/>
    <dgm:cxn modelId="{66EB3E81-5BA0-4BEF-B9A5-01A7034F0683}" type="presParOf" srcId="{ABF9DAE1-8315-4205-BBF8-12FCBC5AB453}" destId="{042B7E9D-BC7D-42D0-B603-197CC4F0469C}" srcOrd="0" destOrd="0" presId="urn:microsoft.com/office/officeart/2005/8/layout/hierarchy1"/>
    <dgm:cxn modelId="{79F724F9-3A89-4335-91F3-168DC98DA276}" type="presParOf" srcId="{ABF9DAE1-8315-4205-BBF8-12FCBC5AB453}" destId="{FB2A4A29-1AE9-41D7-B351-05481CB4A806}" srcOrd="1" destOrd="0" presId="urn:microsoft.com/office/officeart/2005/8/layout/hierarchy1"/>
    <dgm:cxn modelId="{75A91529-6810-44C8-83C9-78DA8191105A}" type="presParOf" srcId="{FB2A4A29-1AE9-41D7-B351-05481CB4A806}" destId="{05033946-EDC2-4CED-AA26-0AEE64186B3D}" srcOrd="0" destOrd="0" presId="urn:microsoft.com/office/officeart/2005/8/layout/hierarchy1"/>
    <dgm:cxn modelId="{35E1652A-43C0-4CAE-A009-54021AA3C7D8}" type="presParOf" srcId="{05033946-EDC2-4CED-AA26-0AEE64186B3D}" destId="{C22BFA13-D833-43B4-8717-1825DC6C9B5B}" srcOrd="0" destOrd="0" presId="urn:microsoft.com/office/officeart/2005/8/layout/hierarchy1"/>
    <dgm:cxn modelId="{54A77728-BCE7-4351-85C8-3D01F157419C}" type="presParOf" srcId="{05033946-EDC2-4CED-AA26-0AEE64186B3D}" destId="{7FE4FBE8-B2F0-4DA7-8814-B8BF1F34C049}" srcOrd="1" destOrd="0" presId="urn:microsoft.com/office/officeart/2005/8/layout/hierarchy1"/>
    <dgm:cxn modelId="{0B4AC3BF-62EC-4DD8-BB56-48C21BAD3CD5}" type="presParOf" srcId="{FB2A4A29-1AE9-41D7-B351-05481CB4A806}" destId="{CCAF9F3B-743A-497E-B2AE-BCCAA2D55892}" srcOrd="1" destOrd="0" presId="urn:microsoft.com/office/officeart/2005/8/layout/hierarchy1"/>
    <dgm:cxn modelId="{9D7662BC-0EE0-4057-A0C4-4950E40F6310}" type="presParOf" srcId="{ABF9DAE1-8315-4205-BBF8-12FCBC5AB453}" destId="{0C3A00C8-804F-4A93-B5F6-E3C27680AF8A}" srcOrd="2" destOrd="0" presId="urn:microsoft.com/office/officeart/2005/8/layout/hierarchy1"/>
    <dgm:cxn modelId="{DB87B63C-F265-4217-89C0-EE76576E4C73}" type="presParOf" srcId="{ABF9DAE1-8315-4205-BBF8-12FCBC5AB453}" destId="{E08723A0-E03C-4A1A-A5CF-5687FE25F7F2}" srcOrd="3" destOrd="0" presId="urn:microsoft.com/office/officeart/2005/8/layout/hierarchy1"/>
    <dgm:cxn modelId="{B3D905AE-FB83-4EEE-BE19-F7E837654EB5}" type="presParOf" srcId="{E08723A0-E03C-4A1A-A5CF-5687FE25F7F2}" destId="{C5A4F4CF-4121-46A6-B1E8-D1E0E7938302}" srcOrd="0" destOrd="0" presId="urn:microsoft.com/office/officeart/2005/8/layout/hierarchy1"/>
    <dgm:cxn modelId="{8061D1C0-A616-4E80-8BB3-BAB180F0F959}" type="presParOf" srcId="{C5A4F4CF-4121-46A6-B1E8-D1E0E7938302}" destId="{8F4EFC6D-5D29-4C38-9DF5-06897D32E553}" srcOrd="0" destOrd="0" presId="urn:microsoft.com/office/officeart/2005/8/layout/hierarchy1"/>
    <dgm:cxn modelId="{9E655C3F-FD0A-47AB-90B6-D195CB6FC67B}" type="presParOf" srcId="{C5A4F4CF-4121-46A6-B1E8-D1E0E7938302}" destId="{64A38287-349F-45C5-B0EA-40A4A1235784}" srcOrd="1" destOrd="0" presId="urn:microsoft.com/office/officeart/2005/8/layout/hierarchy1"/>
    <dgm:cxn modelId="{10C2CE84-3CD9-409F-AA20-A2A73ED7E214}" type="presParOf" srcId="{E08723A0-E03C-4A1A-A5CF-5687FE25F7F2}" destId="{51BDFF5E-91B7-40C7-A39A-6AC5670D6633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3A6783-A708-4069-B275-45EAFB876DB5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FF5C4B-9F5E-4735-9A0B-1ED302BCE5AF}">
      <dgm:prSet phldrT="[Текст]"/>
      <dgm:spPr/>
      <dgm:t>
        <a:bodyPr/>
        <a:lstStyle/>
        <a:p>
          <a:r>
            <a:rPr lang="uk-UA" dirty="0" smtClean="0"/>
            <a:t>Властивості графічного об'єкту</a:t>
          </a:r>
          <a:endParaRPr lang="ru-RU" dirty="0"/>
        </a:p>
      </dgm:t>
    </dgm:pt>
    <dgm:pt modelId="{F5451BCA-9C49-4C8F-9039-79B289589F08}" type="parTrans" cxnId="{D6610CB3-EBE0-4824-8D62-5C3DF8A3C723}">
      <dgm:prSet/>
      <dgm:spPr/>
      <dgm:t>
        <a:bodyPr/>
        <a:lstStyle/>
        <a:p>
          <a:endParaRPr lang="ru-RU"/>
        </a:p>
      </dgm:t>
    </dgm:pt>
    <dgm:pt modelId="{B8D20797-E5D3-4959-8677-CDAD024AEA74}" type="sibTrans" cxnId="{D6610CB3-EBE0-4824-8D62-5C3DF8A3C723}">
      <dgm:prSet/>
      <dgm:spPr/>
      <dgm:t>
        <a:bodyPr/>
        <a:lstStyle/>
        <a:p>
          <a:endParaRPr lang="ru-RU"/>
        </a:p>
      </dgm:t>
    </dgm:pt>
    <dgm:pt modelId="{3576D6C0-8413-4151-B832-A868D19E9118}">
      <dgm:prSet phldrT="[Текст]"/>
      <dgm:spPr/>
      <dgm:t>
        <a:bodyPr/>
        <a:lstStyle/>
        <a:p>
          <a:r>
            <a:rPr lang="uk-UA" dirty="0" smtClean="0"/>
            <a:t>Колір </a:t>
          </a:r>
          <a:endParaRPr lang="ru-RU" dirty="0"/>
        </a:p>
      </dgm:t>
    </dgm:pt>
    <dgm:pt modelId="{1290A2B1-4B14-42DB-A394-769482F33CDD}" type="parTrans" cxnId="{22B6C93E-00A7-4C6C-A268-74CBA9B3AE46}">
      <dgm:prSet/>
      <dgm:spPr/>
      <dgm:t>
        <a:bodyPr/>
        <a:lstStyle/>
        <a:p>
          <a:endParaRPr lang="ru-RU"/>
        </a:p>
      </dgm:t>
    </dgm:pt>
    <dgm:pt modelId="{962DA815-E7D6-479E-94B7-9BC22820BF10}" type="sibTrans" cxnId="{22B6C93E-00A7-4C6C-A268-74CBA9B3AE46}">
      <dgm:prSet/>
      <dgm:spPr/>
      <dgm:t>
        <a:bodyPr/>
        <a:lstStyle/>
        <a:p>
          <a:endParaRPr lang="ru-RU"/>
        </a:p>
      </dgm:t>
    </dgm:pt>
    <dgm:pt modelId="{0B83A8F9-75DC-4E43-9405-574CF59948CC}">
      <dgm:prSet phldrT="[Текст]"/>
      <dgm:spPr/>
      <dgm:t>
        <a:bodyPr/>
        <a:lstStyle/>
        <a:p>
          <a:r>
            <a:rPr lang="uk-UA" dirty="0" smtClean="0"/>
            <a:t>Розміри </a:t>
          </a:r>
          <a:endParaRPr lang="ru-RU" dirty="0"/>
        </a:p>
      </dgm:t>
    </dgm:pt>
    <dgm:pt modelId="{5694254E-4EA3-42AE-9BC2-8247064E13F3}" type="parTrans" cxnId="{55E3E6CF-0066-4F44-8042-0240283EE0DA}">
      <dgm:prSet/>
      <dgm:spPr/>
      <dgm:t>
        <a:bodyPr/>
        <a:lstStyle/>
        <a:p>
          <a:endParaRPr lang="ru-RU"/>
        </a:p>
      </dgm:t>
    </dgm:pt>
    <dgm:pt modelId="{A80083D5-38F2-4B36-A7D2-20F8D8051F86}" type="sibTrans" cxnId="{55E3E6CF-0066-4F44-8042-0240283EE0DA}">
      <dgm:prSet/>
      <dgm:spPr/>
      <dgm:t>
        <a:bodyPr/>
        <a:lstStyle/>
        <a:p>
          <a:endParaRPr lang="ru-RU"/>
        </a:p>
      </dgm:t>
    </dgm:pt>
    <dgm:pt modelId="{8F924734-617E-4C93-9458-1754C450BDA2}">
      <dgm:prSet phldrT="[Текст]"/>
      <dgm:spPr/>
      <dgm:t>
        <a:bodyPr/>
        <a:lstStyle/>
        <a:p>
          <a:r>
            <a:rPr lang="uk-UA" dirty="0" smtClean="0"/>
            <a:t>Товщина контуру</a:t>
          </a:r>
          <a:endParaRPr lang="ru-RU" dirty="0"/>
        </a:p>
      </dgm:t>
    </dgm:pt>
    <dgm:pt modelId="{A05C3CF2-B770-4DBA-AEA7-6465404AE69E}" type="parTrans" cxnId="{2DF9828F-39E9-4703-B0FC-26A66AB306CD}">
      <dgm:prSet/>
      <dgm:spPr/>
      <dgm:t>
        <a:bodyPr/>
        <a:lstStyle/>
        <a:p>
          <a:endParaRPr lang="ru-RU"/>
        </a:p>
      </dgm:t>
    </dgm:pt>
    <dgm:pt modelId="{1E911DE4-DD92-4C3C-B1DD-F39E9FF2B79D}" type="sibTrans" cxnId="{2DF9828F-39E9-4703-B0FC-26A66AB306CD}">
      <dgm:prSet/>
      <dgm:spPr/>
      <dgm:t>
        <a:bodyPr/>
        <a:lstStyle/>
        <a:p>
          <a:endParaRPr lang="ru-RU"/>
        </a:p>
      </dgm:t>
    </dgm:pt>
    <dgm:pt modelId="{5E94120A-A379-4855-B901-955D8E4992A2}">
      <dgm:prSet phldrT="[Текст]"/>
      <dgm:spPr/>
      <dgm:t>
        <a:bodyPr/>
        <a:lstStyle/>
        <a:p>
          <a:r>
            <a:rPr lang="uk-UA" dirty="0" smtClean="0"/>
            <a:t>Колір контуру</a:t>
          </a:r>
          <a:endParaRPr lang="ru-RU" dirty="0"/>
        </a:p>
      </dgm:t>
    </dgm:pt>
    <dgm:pt modelId="{9DA20D9B-CB99-4AD9-B17F-B2D0148BDC8B}" type="parTrans" cxnId="{051C4CDB-987E-474F-91C0-E5BE26F5330F}">
      <dgm:prSet/>
      <dgm:spPr/>
      <dgm:t>
        <a:bodyPr/>
        <a:lstStyle/>
        <a:p>
          <a:endParaRPr lang="ru-RU"/>
        </a:p>
      </dgm:t>
    </dgm:pt>
    <dgm:pt modelId="{5648AE01-C922-431A-8321-ED183692604F}" type="sibTrans" cxnId="{051C4CDB-987E-474F-91C0-E5BE26F5330F}">
      <dgm:prSet/>
      <dgm:spPr/>
      <dgm:t>
        <a:bodyPr/>
        <a:lstStyle/>
        <a:p>
          <a:endParaRPr lang="ru-RU"/>
        </a:p>
      </dgm:t>
    </dgm:pt>
    <dgm:pt modelId="{5970E016-86C6-42CF-8602-EFD57E2946EA}" type="pres">
      <dgm:prSet presAssocID="{E83A6783-A708-4069-B275-45EAFB876DB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829709D2-E538-4C82-9A9C-2279633A6E2B}" type="pres">
      <dgm:prSet presAssocID="{53FF5C4B-9F5E-4735-9A0B-1ED302BCE5AF}" presName="root" presStyleCnt="0"/>
      <dgm:spPr/>
      <dgm:t>
        <a:bodyPr/>
        <a:lstStyle/>
        <a:p>
          <a:endParaRPr lang="uk-UA"/>
        </a:p>
      </dgm:t>
    </dgm:pt>
    <dgm:pt modelId="{D6A47F5E-0A14-46C7-99B4-4574D2887648}" type="pres">
      <dgm:prSet presAssocID="{53FF5C4B-9F5E-4735-9A0B-1ED302BCE5AF}" presName="rootComposite" presStyleCnt="0"/>
      <dgm:spPr/>
      <dgm:t>
        <a:bodyPr/>
        <a:lstStyle/>
        <a:p>
          <a:endParaRPr lang="uk-UA"/>
        </a:p>
      </dgm:t>
    </dgm:pt>
    <dgm:pt modelId="{0BDA9DE3-C4A9-4C36-902C-677F4D286414}" type="pres">
      <dgm:prSet presAssocID="{53FF5C4B-9F5E-4735-9A0B-1ED302BCE5AF}" presName="rootText" presStyleLbl="node1" presStyleIdx="0" presStyleCnt="1" custScaleX="215771"/>
      <dgm:spPr/>
      <dgm:t>
        <a:bodyPr/>
        <a:lstStyle/>
        <a:p>
          <a:endParaRPr lang="ru-RU"/>
        </a:p>
      </dgm:t>
    </dgm:pt>
    <dgm:pt modelId="{7DC100E5-E086-4EE4-BA1F-052644CB4224}" type="pres">
      <dgm:prSet presAssocID="{53FF5C4B-9F5E-4735-9A0B-1ED302BCE5AF}" presName="rootConnector" presStyleLbl="node1" presStyleIdx="0" presStyleCnt="1"/>
      <dgm:spPr/>
      <dgm:t>
        <a:bodyPr/>
        <a:lstStyle/>
        <a:p>
          <a:endParaRPr lang="uk-UA"/>
        </a:p>
      </dgm:t>
    </dgm:pt>
    <dgm:pt modelId="{686437A2-42CE-494A-A43C-B854F60E9B8A}" type="pres">
      <dgm:prSet presAssocID="{53FF5C4B-9F5E-4735-9A0B-1ED302BCE5AF}" presName="childShape" presStyleCnt="0"/>
      <dgm:spPr/>
      <dgm:t>
        <a:bodyPr/>
        <a:lstStyle/>
        <a:p>
          <a:endParaRPr lang="uk-UA"/>
        </a:p>
      </dgm:t>
    </dgm:pt>
    <dgm:pt modelId="{B1C0A0D3-FA1C-404C-9556-4BB93904BCC8}" type="pres">
      <dgm:prSet presAssocID="{1290A2B1-4B14-42DB-A394-769482F33CDD}" presName="Name13" presStyleLbl="parChTrans1D2" presStyleIdx="0" presStyleCnt="4"/>
      <dgm:spPr/>
      <dgm:t>
        <a:bodyPr/>
        <a:lstStyle/>
        <a:p>
          <a:endParaRPr lang="uk-UA"/>
        </a:p>
      </dgm:t>
    </dgm:pt>
    <dgm:pt modelId="{0366207A-D895-4CC3-B90A-A91E5241EBF0}" type="pres">
      <dgm:prSet presAssocID="{3576D6C0-8413-4151-B832-A868D19E9118}" presName="childText" presStyleLbl="bgAcc1" presStyleIdx="0" presStyleCnt="4" custScaleX="1838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974E0F-B94F-4080-BF30-3B71237EC087}" type="pres">
      <dgm:prSet presAssocID="{5694254E-4EA3-42AE-9BC2-8247064E13F3}" presName="Name13" presStyleLbl="parChTrans1D2" presStyleIdx="1" presStyleCnt="4"/>
      <dgm:spPr/>
      <dgm:t>
        <a:bodyPr/>
        <a:lstStyle/>
        <a:p>
          <a:endParaRPr lang="uk-UA"/>
        </a:p>
      </dgm:t>
    </dgm:pt>
    <dgm:pt modelId="{8FD57B7D-A957-4964-8960-05F381418A3F}" type="pres">
      <dgm:prSet presAssocID="{0B83A8F9-75DC-4E43-9405-574CF59948CC}" presName="childText" presStyleLbl="bgAcc1" presStyleIdx="1" presStyleCnt="4" custScaleX="18492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948F80-233B-44A8-88A6-1E41A848E828}" type="pres">
      <dgm:prSet presAssocID="{A05C3CF2-B770-4DBA-AEA7-6465404AE69E}" presName="Name13" presStyleLbl="parChTrans1D2" presStyleIdx="2" presStyleCnt="4"/>
      <dgm:spPr/>
      <dgm:t>
        <a:bodyPr/>
        <a:lstStyle/>
        <a:p>
          <a:endParaRPr lang="uk-UA"/>
        </a:p>
      </dgm:t>
    </dgm:pt>
    <dgm:pt modelId="{1309B0C4-5BE8-4A98-99C7-A8DD59BC3C58}" type="pres">
      <dgm:prSet presAssocID="{8F924734-617E-4C93-9458-1754C450BDA2}" presName="childText" presStyleLbl="bgAcc1" presStyleIdx="2" presStyleCnt="4" custScaleX="19676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674A17-E825-4909-A7FD-3628601C42B8}" type="pres">
      <dgm:prSet presAssocID="{9DA20D9B-CB99-4AD9-B17F-B2D0148BDC8B}" presName="Name13" presStyleLbl="parChTrans1D2" presStyleIdx="3" presStyleCnt="4"/>
      <dgm:spPr/>
      <dgm:t>
        <a:bodyPr/>
        <a:lstStyle/>
        <a:p>
          <a:endParaRPr lang="uk-UA"/>
        </a:p>
      </dgm:t>
    </dgm:pt>
    <dgm:pt modelId="{DED6E623-1FA1-4451-BD23-C04524583FF9}" type="pres">
      <dgm:prSet presAssocID="{5E94120A-A379-4855-B901-955D8E4992A2}" presName="childText" presStyleLbl="bgAcc1" presStyleIdx="3" presStyleCnt="4" custScaleX="1957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D665E48-B96F-4EAE-B0AE-03816431DEF6}" type="presOf" srcId="{53FF5C4B-9F5E-4735-9A0B-1ED302BCE5AF}" destId="{0BDA9DE3-C4A9-4C36-902C-677F4D286414}" srcOrd="0" destOrd="0" presId="urn:microsoft.com/office/officeart/2005/8/layout/hierarchy3"/>
    <dgm:cxn modelId="{2DF9828F-39E9-4703-B0FC-26A66AB306CD}" srcId="{53FF5C4B-9F5E-4735-9A0B-1ED302BCE5AF}" destId="{8F924734-617E-4C93-9458-1754C450BDA2}" srcOrd="2" destOrd="0" parTransId="{A05C3CF2-B770-4DBA-AEA7-6465404AE69E}" sibTransId="{1E911DE4-DD92-4C3C-B1DD-F39E9FF2B79D}"/>
    <dgm:cxn modelId="{051C4CDB-987E-474F-91C0-E5BE26F5330F}" srcId="{53FF5C4B-9F5E-4735-9A0B-1ED302BCE5AF}" destId="{5E94120A-A379-4855-B901-955D8E4992A2}" srcOrd="3" destOrd="0" parTransId="{9DA20D9B-CB99-4AD9-B17F-B2D0148BDC8B}" sibTransId="{5648AE01-C922-431A-8321-ED183692604F}"/>
    <dgm:cxn modelId="{766A45C1-0CAA-42A3-845B-DB10C904481F}" type="presOf" srcId="{5694254E-4EA3-42AE-9BC2-8247064E13F3}" destId="{7E974E0F-B94F-4080-BF30-3B71237EC087}" srcOrd="0" destOrd="0" presId="urn:microsoft.com/office/officeart/2005/8/layout/hierarchy3"/>
    <dgm:cxn modelId="{992BA206-E485-4FB7-8D9F-01631A9AFB6C}" type="presOf" srcId="{0B83A8F9-75DC-4E43-9405-574CF59948CC}" destId="{8FD57B7D-A957-4964-8960-05F381418A3F}" srcOrd="0" destOrd="0" presId="urn:microsoft.com/office/officeart/2005/8/layout/hierarchy3"/>
    <dgm:cxn modelId="{E94D68D6-2B95-4BED-B9F0-267A770AD687}" type="presOf" srcId="{A05C3CF2-B770-4DBA-AEA7-6465404AE69E}" destId="{17948F80-233B-44A8-88A6-1E41A848E828}" srcOrd="0" destOrd="0" presId="urn:microsoft.com/office/officeart/2005/8/layout/hierarchy3"/>
    <dgm:cxn modelId="{F7BBB63C-B121-4FF1-B0F8-88B338295F1F}" type="presOf" srcId="{1290A2B1-4B14-42DB-A394-769482F33CDD}" destId="{B1C0A0D3-FA1C-404C-9556-4BB93904BCC8}" srcOrd="0" destOrd="0" presId="urn:microsoft.com/office/officeart/2005/8/layout/hierarchy3"/>
    <dgm:cxn modelId="{D6610CB3-EBE0-4824-8D62-5C3DF8A3C723}" srcId="{E83A6783-A708-4069-B275-45EAFB876DB5}" destId="{53FF5C4B-9F5E-4735-9A0B-1ED302BCE5AF}" srcOrd="0" destOrd="0" parTransId="{F5451BCA-9C49-4C8F-9039-79B289589F08}" sibTransId="{B8D20797-E5D3-4959-8677-CDAD024AEA74}"/>
    <dgm:cxn modelId="{139C9F98-6B1B-4C15-A841-33270744C8FD}" type="presOf" srcId="{3576D6C0-8413-4151-B832-A868D19E9118}" destId="{0366207A-D895-4CC3-B90A-A91E5241EBF0}" srcOrd="0" destOrd="0" presId="urn:microsoft.com/office/officeart/2005/8/layout/hierarchy3"/>
    <dgm:cxn modelId="{EA9ED8A6-5A56-458C-BA8D-94F3E5C0702F}" type="presOf" srcId="{5E94120A-A379-4855-B901-955D8E4992A2}" destId="{DED6E623-1FA1-4451-BD23-C04524583FF9}" srcOrd="0" destOrd="0" presId="urn:microsoft.com/office/officeart/2005/8/layout/hierarchy3"/>
    <dgm:cxn modelId="{BF894AC3-231E-4002-AAEE-A08DCBD7C771}" type="presOf" srcId="{53FF5C4B-9F5E-4735-9A0B-1ED302BCE5AF}" destId="{7DC100E5-E086-4EE4-BA1F-052644CB4224}" srcOrd="1" destOrd="0" presId="urn:microsoft.com/office/officeart/2005/8/layout/hierarchy3"/>
    <dgm:cxn modelId="{2D2AF291-E196-478D-95D1-85E3420C3975}" type="presOf" srcId="{8F924734-617E-4C93-9458-1754C450BDA2}" destId="{1309B0C4-5BE8-4A98-99C7-A8DD59BC3C58}" srcOrd="0" destOrd="0" presId="urn:microsoft.com/office/officeart/2005/8/layout/hierarchy3"/>
    <dgm:cxn modelId="{D72E7E99-4D86-46D6-BC13-329EABA7CB1F}" type="presOf" srcId="{E83A6783-A708-4069-B275-45EAFB876DB5}" destId="{5970E016-86C6-42CF-8602-EFD57E2946EA}" srcOrd="0" destOrd="0" presId="urn:microsoft.com/office/officeart/2005/8/layout/hierarchy3"/>
    <dgm:cxn modelId="{22B6C93E-00A7-4C6C-A268-74CBA9B3AE46}" srcId="{53FF5C4B-9F5E-4735-9A0B-1ED302BCE5AF}" destId="{3576D6C0-8413-4151-B832-A868D19E9118}" srcOrd="0" destOrd="0" parTransId="{1290A2B1-4B14-42DB-A394-769482F33CDD}" sibTransId="{962DA815-E7D6-479E-94B7-9BC22820BF10}"/>
    <dgm:cxn modelId="{EE5E7E9F-9364-4607-B823-8E5F95C5BF5B}" type="presOf" srcId="{9DA20D9B-CB99-4AD9-B17F-B2D0148BDC8B}" destId="{77674A17-E825-4909-A7FD-3628601C42B8}" srcOrd="0" destOrd="0" presId="urn:microsoft.com/office/officeart/2005/8/layout/hierarchy3"/>
    <dgm:cxn modelId="{55E3E6CF-0066-4F44-8042-0240283EE0DA}" srcId="{53FF5C4B-9F5E-4735-9A0B-1ED302BCE5AF}" destId="{0B83A8F9-75DC-4E43-9405-574CF59948CC}" srcOrd="1" destOrd="0" parTransId="{5694254E-4EA3-42AE-9BC2-8247064E13F3}" sibTransId="{A80083D5-38F2-4B36-A7D2-20F8D8051F86}"/>
    <dgm:cxn modelId="{53D50BEE-CF87-442C-988C-CF7575A58934}" type="presParOf" srcId="{5970E016-86C6-42CF-8602-EFD57E2946EA}" destId="{829709D2-E538-4C82-9A9C-2279633A6E2B}" srcOrd="0" destOrd="0" presId="urn:microsoft.com/office/officeart/2005/8/layout/hierarchy3"/>
    <dgm:cxn modelId="{3C58F5B8-978A-4C88-89D8-A37DE856B061}" type="presParOf" srcId="{829709D2-E538-4C82-9A9C-2279633A6E2B}" destId="{D6A47F5E-0A14-46C7-99B4-4574D2887648}" srcOrd="0" destOrd="0" presId="urn:microsoft.com/office/officeart/2005/8/layout/hierarchy3"/>
    <dgm:cxn modelId="{FACC6079-3BE3-41B5-BF6D-A82C7CED7E18}" type="presParOf" srcId="{D6A47F5E-0A14-46C7-99B4-4574D2887648}" destId="{0BDA9DE3-C4A9-4C36-902C-677F4D286414}" srcOrd="0" destOrd="0" presId="urn:microsoft.com/office/officeart/2005/8/layout/hierarchy3"/>
    <dgm:cxn modelId="{431C9BF6-4E8C-4626-B22C-E9CD717F46F9}" type="presParOf" srcId="{D6A47F5E-0A14-46C7-99B4-4574D2887648}" destId="{7DC100E5-E086-4EE4-BA1F-052644CB4224}" srcOrd="1" destOrd="0" presId="urn:microsoft.com/office/officeart/2005/8/layout/hierarchy3"/>
    <dgm:cxn modelId="{454D6CAE-013B-432B-AC10-36599D66FBF7}" type="presParOf" srcId="{829709D2-E538-4C82-9A9C-2279633A6E2B}" destId="{686437A2-42CE-494A-A43C-B854F60E9B8A}" srcOrd="1" destOrd="0" presId="urn:microsoft.com/office/officeart/2005/8/layout/hierarchy3"/>
    <dgm:cxn modelId="{75A24C85-79D7-4049-B9AE-F892B03EAA5C}" type="presParOf" srcId="{686437A2-42CE-494A-A43C-B854F60E9B8A}" destId="{B1C0A0D3-FA1C-404C-9556-4BB93904BCC8}" srcOrd="0" destOrd="0" presId="urn:microsoft.com/office/officeart/2005/8/layout/hierarchy3"/>
    <dgm:cxn modelId="{A912F2B0-3F39-4D3D-92F9-936B3E5A33FF}" type="presParOf" srcId="{686437A2-42CE-494A-A43C-B854F60E9B8A}" destId="{0366207A-D895-4CC3-B90A-A91E5241EBF0}" srcOrd="1" destOrd="0" presId="urn:microsoft.com/office/officeart/2005/8/layout/hierarchy3"/>
    <dgm:cxn modelId="{9B73E182-20F1-48B3-88CC-E9012CC2ECE8}" type="presParOf" srcId="{686437A2-42CE-494A-A43C-B854F60E9B8A}" destId="{7E974E0F-B94F-4080-BF30-3B71237EC087}" srcOrd="2" destOrd="0" presId="urn:microsoft.com/office/officeart/2005/8/layout/hierarchy3"/>
    <dgm:cxn modelId="{60624C4E-079E-4F7C-91B6-DA49890839AE}" type="presParOf" srcId="{686437A2-42CE-494A-A43C-B854F60E9B8A}" destId="{8FD57B7D-A957-4964-8960-05F381418A3F}" srcOrd="3" destOrd="0" presId="urn:microsoft.com/office/officeart/2005/8/layout/hierarchy3"/>
    <dgm:cxn modelId="{75894A80-28B3-4E88-9E12-F75053054637}" type="presParOf" srcId="{686437A2-42CE-494A-A43C-B854F60E9B8A}" destId="{17948F80-233B-44A8-88A6-1E41A848E828}" srcOrd="4" destOrd="0" presId="urn:microsoft.com/office/officeart/2005/8/layout/hierarchy3"/>
    <dgm:cxn modelId="{D08ABCDE-DF8C-4BF2-8055-8976691691EB}" type="presParOf" srcId="{686437A2-42CE-494A-A43C-B854F60E9B8A}" destId="{1309B0C4-5BE8-4A98-99C7-A8DD59BC3C58}" srcOrd="5" destOrd="0" presId="urn:microsoft.com/office/officeart/2005/8/layout/hierarchy3"/>
    <dgm:cxn modelId="{D2B2462F-CE9A-4BDA-BE4D-C1106B42F269}" type="presParOf" srcId="{686437A2-42CE-494A-A43C-B854F60E9B8A}" destId="{77674A17-E825-4909-A7FD-3628601C42B8}" srcOrd="6" destOrd="0" presId="urn:microsoft.com/office/officeart/2005/8/layout/hierarchy3"/>
    <dgm:cxn modelId="{D1747228-716A-4842-82AE-6C44ACB02762}" type="presParOf" srcId="{686437A2-42CE-494A-A43C-B854F60E9B8A}" destId="{DED6E623-1FA1-4451-BD23-C04524583FF9}" srcOrd="7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A00C8-804F-4A93-B5F6-E3C27680AF8A}">
      <dsp:nvSpPr>
        <dsp:cNvPr id="0" name=""/>
        <dsp:cNvSpPr/>
      </dsp:nvSpPr>
      <dsp:spPr>
        <a:xfrm>
          <a:off x="1653285" y="1251197"/>
          <a:ext cx="909074" cy="432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829"/>
              </a:lnTo>
              <a:lnTo>
                <a:pt x="909074" y="294829"/>
              </a:lnTo>
              <a:lnTo>
                <a:pt x="909074" y="43263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2B7E9D-BC7D-42D0-B603-197CC4F0469C}">
      <dsp:nvSpPr>
        <dsp:cNvPr id="0" name=""/>
        <dsp:cNvSpPr/>
      </dsp:nvSpPr>
      <dsp:spPr>
        <a:xfrm>
          <a:off x="744211" y="1251197"/>
          <a:ext cx="909074" cy="432636"/>
        </a:xfrm>
        <a:custGeom>
          <a:avLst/>
          <a:gdLst/>
          <a:ahLst/>
          <a:cxnLst/>
          <a:rect l="0" t="0" r="0" b="0"/>
          <a:pathLst>
            <a:path>
              <a:moveTo>
                <a:pt x="909074" y="0"/>
              </a:moveTo>
              <a:lnTo>
                <a:pt x="909074" y="294829"/>
              </a:lnTo>
              <a:lnTo>
                <a:pt x="0" y="294829"/>
              </a:lnTo>
              <a:lnTo>
                <a:pt x="0" y="43263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E256E3-CA16-4F1F-BF8E-3BDC804FC974}">
      <dsp:nvSpPr>
        <dsp:cNvPr id="0" name=""/>
        <dsp:cNvSpPr/>
      </dsp:nvSpPr>
      <dsp:spPr>
        <a:xfrm>
          <a:off x="909497" y="306586"/>
          <a:ext cx="1487575" cy="9446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87F43E-DB63-4F8D-8A79-B71D5E442C77}">
      <dsp:nvSpPr>
        <dsp:cNvPr id="0" name=""/>
        <dsp:cNvSpPr/>
      </dsp:nvSpPr>
      <dsp:spPr>
        <a:xfrm>
          <a:off x="1074784" y="463608"/>
          <a:ext cx="1487575" cy="944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Об'єкт </a:t>
          </a:r>
          <a:endParaRPr lang="ru-RU" sz="1700" kern="1200" dirty="0"/>
        </a:p>
      </dsp:txBody>
      <dsp:txXfrm>
        <a:off x="1102451" y="491275"/>
        <a:ext cx="1432241" cy="889276"/>
      </dsp:txXfrm>
    </dsp:sp>
    <dsp:sp modelId="{C22BFA13-D833-43B4-8717-1825DC6C9B5B}">
      <dsp:nvSpPr>
        <dsp:cNvPr id="0" name=""/>
        <dsp:cNvSpPr/>
      </dsp:nvSpPr>
      <dsp:spPr>
        <a:xfrm>
          <a:off x="423" y="1683833"/>
          <a:ext cx="1487575" cy="9446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FE4FBE8-B2F0-4DA7-8814-B8BF1F34C049}">
      <dsp:nvSpPr>
        <dsp:cNvPr id="0" name=""/>
        <dsp:cNvSpPr/>
      </dsp:nvSpPr>
      <dsp:spPr>
        <a:xfrm>
          <a:off x="165710" y="1840855"/>
          <a:ext cx="1487575" cy="944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Графічне зображення</a:t>
          </a:r>
          <a:endParaRPr lang="ru-RU" sz="1700" kern="1200" dirty="0"/>
        </a:p>
      </dsp:txBody>
      <dsp:txXfrm>
        <a:off x="193377" y="1868522"/>
        <a:ext cx="1432241" cy="889276"/>
      </dsp:txXfrm>
    </dsp:sp>
    <dsp:sp modelId="{8F4EFC6D-5D29-4C38-9DF5-06897D32E553}">
      <dsp:nvSpPr>
        <dsp:cNvPr id="0" name=""/>
        <dsp:cNvSpPr/>
      </dsp:nvSpPr>
      <dsp:spPr>
        <a:xfrm>
          <a:off x="1818572" y="1683833"/>
          <a:ext cx="1487575" cy="9446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A38287-349F-45C5-B0EA-40A4A1235784}">
      <dsp:nvSpPr>
        <dsp:cNvPr id="0" name=""/>
        <dsp:cNvSpPr/>
      </dsp:nvSpPr>
      <dsp:spPr>
        <a:xfrm>
          <a:off x="1983858" y="1840855"/>
          <a:ext cx="1487575" cy="944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Деталі графічного зображення</a:t>
          </a:r>
          <a:endParaRPr lang="ru-RU" sz="1700" kern="1200" dirty="0"/>
        </a:p>
      </dsp:txBody>
      <dsp:txXfrm>
        <a:off x="2011525" y="1868522"/>
        <a:ext cx="1432241" cy="8892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A9DE3-C4A9-4C36-902C-677F4D286414}">
      <dsp:nvSpPr>
        <dsp:cNvPr id="0" name=""/>
        <dsp:cNvSpPr/>
      </dsp:nvSpPr>
      <dsp:spPr>
        <a:xfrm>
          <a:off x="137831" y="1743"/>
          <a:ext cx="3252729" cy="753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Властивості графічного об'єкту</a:t>
          </a:r>
          <a:endParaRPr lang="ru-RU" sz="2300" kern="1200" dirty="0"/>
        </a:p>
      </dsp:txBody>
      <dsp:txXfrm>
        <a:off x="159907" y="23819"/>
        <a:ext cx="3208577" cy="709593"/>
      </dsp:txXfrm>
    </dsp:sp>
    <dsp:sp modelId="{B1C0A0D3-FA1C-404C-9556-4BB93904BCC8}">
      <dsp:nvSpPr>
        <dsp:cNvPr id="0" name=""/>
        <dsp:cNvSpPr/>
      </dsp:nvSpPr>
      <dsp:spPr>
        <a:xfrm>
          <a:off x="463104" y="755489"/>
          <a:ext cx="325272" cy="565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309"/>
              </a:lnTo>
              <a:lnTo>
                <a:pt x="325272" y="56530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6207A-D895-4CC3-B90A-A91E5241EBF0}">
      <dsp:nvSpPr>
        <dsp:cNvPr id="0" name=""/>
        <dsp:cNvSpPr/>
      </dsp:nvSpPr>
      <dsp:spPr>
        <a:xfrm>
          <a:off x="788377" y="943926"/>
          <a:ext cx="2217785" cy="753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Колір </a:t>
          </a:r>
          <a:endParaRPr lang="ru-RU" sz="2400" kern="1200" dirty="0"/>
        </a:p>
      </dsp:txBody>
      <dsp:txXfrm>
        <a:off x="810453" y="966002"/>
        <a:ext cx="2173633" cy="709593"/>
      </dsp:txXfrm>
    </dsp:sp>
    <dsp:sp modelId="{7E974E0F-B94F-4080-BF30-3B71237EC087}">
      <dsp:nvSpPr>
        <dsp:cNvPr id="0" name=""/>
        <dsp:cNvSpPr/>
      </dsp:nvSpPr>
      <dsp:spPr>
        <a:xfrm>
          <a:off x="463104" y="755489"/>
          <a:ext cx="325272" cy="1507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7491"/>
              </a:lnTo>
              <a:lnTo>
                <a:pt x="325272" y="150749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D57B7D-A957-4964-8960-05F381418A3F}">
      <dsp:nvSpPr>
        <dsp:cNvPr id="0" name=""/>
        <dsp:cNvSpPr/>
      </dsp:nvSpPr>
      <dsp:spPr>
        <a:xfrm>
          <a:off x="788377" y="1886108"/>
          <a:ext cx="2230183" cy="753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Розміри </a:t>
          </a:r>
          <a:endParaRPr lang="ru-RU" sz="2400" kern="1200" dirty="0"/>
        </a:p>
      </dsp:txBody>
      <dsp:txXfrm>
        <a:off x="810453" y="1908184"/>
        <a:ext cx="2186031" cy="709593"/>
      </dsp:txXfrm>
    </dsp:sp>
    <dsp:sp modelId="{17948F80-233B-44A8-88A6-1E41A848E828}">
      <dsp:nvSpPr>
        <dsp:cNvPr id="0" name=""/>
        <dsp:cNvSpPr/>
      </dsp:nvSpPr>
      <dsp:spPr>
        <a:xfrm>
          <a:off x="463104" y="755489"/>
          <a:ext cx="325272" cy="2449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9674"/>
              </a:lnTo>
              <a:lnTo>
                <a:pt x="325272" y="244967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9B0C4-5BE8-4A98-99C7-A8DD59BC3C58}">
      <dsp:nvSpPr>
        <dsp:cNvPr id="0" name=""/>
        <dsp:cNvSpPr/>
      </dsp:nvSpPr>
      <dsp:spPr>
        <a:xfrm>
          <a:off x="788377" y="2828290"/>
          <a:ext cx="2372948" cy="753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Товщина контуру</a:t>
          </a:r>
          <a:endParaRPr lang="ru-RU" sz="2400" kern="1200" dirty="0"/>
        </a:p>
      </dsp:txBody>
      <dsp:txXfrm>
        <a:off x="810453" y="2850366"/>
        <a:ext cx="2328796" cy="709593"/>
      </dsp:txXfrm>
    </dsp:sp>
    <dsp:sp modelId="{77674A17-E825-4909-A7FD-3628601C42B8}">
      <dsp:nvSpPr>
        <dsp:cNvPr id="0" name=""/>
        <dsp:cNvSpPr/>
      </dsp:nvSpPr>
      <dsp:spPr>
        <a:xfrm>
          <a:off x="463104" y="755489"/>
          <a:ext cx="325272" cy="3391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1856"/>
              </a:lnTo>
              <a:lnTo>
                <a:pt x="325272" y="339185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6E623-1FA1-4451-BD23-C04524583FF9}">
      <dsp:nvSpPr>
        <dsp:cNvPr id="0" name=""/>
        <dsp:cNvSpPr/>
      </dsp:nvSpPr>
      <dsp:spPr>
        <a:xfrm>
          <a:off x="788377" y="3770473"/>
          <a:ext cx="2360575" cy="753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Колір контуру</a:t>
          </a:r>
          <a:endParaRPr lang="ru-RU" sz="2400" kern="1200" dirty="0"/>
        </a:p>
      </dsp:txBody>
      <dsp:txXfrm>
        <a:off x="810453" y="3792549"/>
        <a:ext cx="2316423" cy="709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60673A-C20E-4BFF-8890-C2B47FC1C91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CA89D95-36BB-4158-A149-EAE68D8D9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0673A-C20E-4BFF-8890-C2B47FC1C91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89D95-36BB-4158-A149-EAE68D8D9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360673A-C20E-4BFF-8890-C2B47FC1C91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CA89D95-36BB-4158-A149-EAE68D8D9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0673A-C20E-4BFF-8890-C2B47FC1C91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89D95-36BB-4158-A149-EAE68D8D9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60673A-C20E-4BFF-8890-C2B47FC1C91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CA89D95-36BB-4158-A149-EAE68D8D9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0673A-C20E-4BFF-8890-C2B47FC1C91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89D95-36BB-4158-A149-EAE68D8D9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0673A-C20E-4BFF-8890-C2B47FC1C91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89D95-36BB-4158-A149-EAE68D8D9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0673A-C20E-4BFF-8890-C2B47FC1C91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89D95-36BB-4158-A149-EAE68D8D9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60673A-C20E-4BFF-8890-C2B47FC1C91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89D95-36BB-4158-A149-EAE68D8D9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0673A-C20E-4BFF-8890-C2B47FC1C91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89D95-36BB-4158-A149-EAE68D8D9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0673A-C20E-4BFF-8890-C2B47FC1C91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89D95-36BB-4158-A149-EAE68D8D90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360673A-C20E-4BFF-8890-C2B47FC1C91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CA89D95-36BB-4158-A149-EAE68D8D9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.xml"/><Relationship Id="rId11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59696"/>
            <a:ext cx="9144000" cy="2114221"/>
          </a:xfrm>
        </p:spPr>
        <p:txBody>
          <a:bodyPr>
            <a:normAutofit fontScale="90000"/>
          </a:bodyPr>
          <a:lstStyle/>
          <a:p>
            <a:pPr algn="ctr"/>
            <a:r>
              <a:rPr lang="uk-UA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Графічні об’єкти та їх властивості. Інструменти для створення графічних об’єктів. Палітра кольорів</a:t>
            </a:r>
            <a:r>
              <a:rPr lang="ru-RU" sz="36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ru-RU" sz="3600" b="1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4761" y="217145"/>
            <a:ext cx="5714228" cy="804832"/>
          </a:xfrm>
        </p:spPr>
        <p:txBody>
          <a:bodyPr>
            <a:normAutofit/>
          </a:bodyPr>
          <a:lstStyle/>
          <a:p>
            <a:r>
              <a:rPr lang="uk-UA" sz="4800" cap="none" dirty="0" smtClean="0">
                <a:solidFill>
                  <a:srgbClr val="FF0000"/>
                </a:solidFill>
              </a:rPr>
              <a:t>Інформатика 5 клас</a:t>
            </a:r>
            <a:endParaRPr lang="ru-RU" sz="4800" cap="none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601" y="1148449"/>
            <a:ext cx="1591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</a:rPr>
              <a:t>Урок 18</a:t>
            </a:r>
            <a:endParaRPr lang="ru-RU" sz="3200" b="1" dirty="0">
              <a:ln>
                <a:solidFill>
                  <a:srgbClr val="7030A0"/>
                </a:solidFill>
              </a:ln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4338" name="Picture 2" descr="http://ekladata.com/dRKGW1T9UzPf_qIPReA_939fvp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34" y="3248804"/>
            <a:ext cx="5334000" cy="428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914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667" y="418710"/>
            <a:ext cx="7772400" cy="829735"/>
          </a:xfrm>
        </p:spPr>
        <p:txBody>
          <a:bodyPr>
            <a:normAutofit/>
          </a:bodyPr>
          <a:lstStyle/>
          <a:p>
            <a:pPr algn="ctr"/>
            <a:r>
              <a:rPr lang="ru-RU" sz="4400" b="1" cap="none" dirty="0" err="1" smtClean="0">
                <a:solidFill>
                  <a:srgbClr val="FFFF00"/>
                </a:solidFill>
              </a:rPr>
              <a:t>Пригадаймо</a:t>
            </a:r>
            <a:endParaRPr lang="ru-RU" sz="4400" b="1" cap="none" dirty="0">
              <a:solidFill>
                <a:srgbClr val="FFFF0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3366470"/>
            <a:ext cx="1847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Verdana" panose="020B0604030504040204" pitchFamily="34" charset="0"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Verdana" panose="020B0604030504040204" pitchFamily="34" charset="0"/>
              </a:rPr>
            </a:b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667" y="1677875"/>
            <a:ext cx="87206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effectLst/>
                <a:latin typeface="Verdana" panose="020B0604030504040204" pitchFamily="34" charset="0"/>
              </a:rPr>
              <a:t>1.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Що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таке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графіка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?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i="0" dirty="0" smtClean="0">
                <a:effectLst/>
                <a:latin typeface="Verdana" panose="020B0604030504040204" pitchFamily="34" charset="0"/>
              </a:rPr>
              <a:t>2.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Що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таке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комп’ютерна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графіка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?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i="0" dirty="0" smtClean="0">
                <a:effectLst/>
                <a:latin typeface="Verdana" panose="020B0604030504040204" pitchFamily="34" charset="0"/>
              </a:rPr>
              <a:t>3.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Які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види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комп’ютерної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графіки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ви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знаєте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?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i="0" dirty="0" smtClean="0">
                <a:effectLst/>
                <a:latin typeface="Verdana" panose="020B0604030504040204" pitchFamily="34" charset="0"/>
              </a:rPr>
              <a:t>4.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Які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особливості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має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растрова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графіка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?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i="0" dirty="0" smtClean="0">
                <a:effectLst/>
                <a:latin typeface="Verdana" panose="020B0604030504040204" pitchFamily="34" charset="0"/>
              </a:rPr>
              <a:t>5.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Що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таке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піксель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?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i="0" dirty="0" smtClean="0">
                <a:effectLst/>
                <a:latin typeface="Verdana" panose="020B0604030504040204" pitchFamily="34" charset="0"/>
              </a:rPr>
              <a:t>6.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Які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особливості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має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векторна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графіка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?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i="0" dirty="0" smtClean="0">
                <a:effectLst/>
                <a:latin typeface="Verdana" panose="020B0604030504040204" pitchFamily="34" charset="0"/>
              </a:rPr>
              <a:t>7. Як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завантажити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графічний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 редактор </a:t>
            </a:r>
            <a:r>
              <a:rPr lang="en-US" sz="2800" b="0" i="0" dirty="0" smtClean="0">
                <a:effectLst/>
                <a:latin typeface="Verdana" panose="020B0604030504040204" pitchFamily="34" charset="0"/>
              </a:rPr>
              <a:t>Paint?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0" i="0" dirty="0" smtClean="0">
                <a:effectLst/>
                <a:latin typeface="Verdana" panose="020B0604030504040204" pitchFamily="34" charset="0"/>
              </a:rPr>
              <a:t>8.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Які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дії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може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виконувати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програма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en-US" sz="2800" b="0" i="0" dirty="0" smtClean="0">
                <a:effectLst/>
                <a:latin typeface="Verdana" panose="020B0604030504040204" pitchFamily="34" charset="0"/>
              </a:rPr>
              <a:t>Paint?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0" i="0" dirty="0" smtClean="0">
                <a:effectLst/>
                <a:latin typeface="Verdana" panose="020B0604030504040204" pitchFamily="34" charset="0"/>
              </a:rPr>
              <a:t>9.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Які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ви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знаєте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розширення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графічних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 </a:t>
            </a:r>
            <a:r>
              <a:rPr lang="ru-RU" sz="2800" b="0" i="0" dirty="0" err="1" smtClean="0">
                <a:effectLst/>
                <a:latin typeface="Verdana" panose="020B0604030504040204" pitchFamily="34" charset="0"/>
              </a:rPr>
              <a:t>файлів</a:t>
            </a:r>
            <a:r>
              <a:rPr lang="ru-RU" sz="2800" b="0" i="0" dirty="0" smtClean="0">
                <a:effectLst/>
                <a:latin typeface="Verdana" panose="020B0604030504040204" pitchFamily="34" charset="0"/>
              </a:rPr>
              <a:t>?</a:t>
            </a:r>
            <a:endParaRPr lang="ru-RU" sz="2800" dirty="0"/>
          </a:p>
        </p:txBody>
      </p:sp>
      <p:pic>
        <p:nvPicPr>
          <p:cNvPr id="16387" name="Picture 3" descr="http://wordassociations.ru/image/600x/svg_to_png/jean_victor_balin_unknown_r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118533"/>
            <a:ext cx="2048934" cy="2048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29826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0392" y="334398"/>
            <a:ext cx="7920880" cy="720080"/>
          </a:xfrm>
        </p:spPr>
        <p:txBody>
          <a:bodyPr>
            <a:normAutofit/>
          </a:bodyPr>
          <a:lstStyle/>
          <a:p>
            <a:r>
              <a:rPr lang="uk-UA" sz="3600" b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Об'єкти графічного зображення</a:t>
            </a:r>
            <a:endParaRPr lang="ru-RU" sz="3600" b="1" cap="none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92931" y="1489075"/>
          <a:ext cx="3471858" cy="3092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860032" y="1489074"/>
          <a:ext cx="352839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1598962" y="3927271"/>
            <a:ext cx="16859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309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01000" cy="64135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4000" b="1" cap="none" dirty="0" smtClean="0">
                <a:solidFill>
                  <a:srgbClr val="FFFF00"/>
                </a:solidFill>
              </a:rPr>
              <a:t>Панель інструментів </a:t>
            </a:r>
            <a:r>
              <a:rPr lang="uk-UA" sz="4000" b="1" cap="none" dirty="0">
                <a:solidFill>
                  <a:srgbClr val="FFFF00"/>
                </a:solidFill>
              </a:rPr>
              <a:t>Р</a:t>
            </a:r>
            <a:r>
              <a:rPr lang="en-US" sz="4000" b="1" cap="none" dirty="0" err="1" smtClean="0">
                <a:solidFill>
                  <a:srgbClr val="FFFF00"/>
                </a:solidFill>
              </a:rPr>
              <a:t>aint</a:t>
            </a:r>
            <a:endParaRPr lang="ru-RU" sz="4000" b="1" cap="none" dirty="0" smtClean="0">
              <a:solidFill>
                <a:srgbClr val="FFFF00"/>
              </a:solidFill>
            </a:endParaRPr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3886200" y="1524000"/>
          <a:ext cx="1181100" cy="4572000"/>
        </p:xfrm>
        <a:graphic>
          <a:graphicData uri="http://schemas.openxmlformats.org/presentationml/2006/ole">
            <p:oleObj spid="_x0000_s1030" r:id="rId4" imgW="495369" imgH="2657846" progId="PBrush">
              <p:embed/>
            </p:oleObj>
          </a:graphicData>
        </a:graphic>
      </p:graphicFrame>
      <p:sp>
        <p:nvSpPr>
          <p:cNvPr id="5124" name="Rectangle 13"/>
          <p:cNvSpPr>
            <a:spLocks noChangeArrowheads="1"/>
          </p:cNvSpPr>
          <p:nvPr/>
        </p:nvSpPr>
        <p:spPr bwMode="auto">
          <a:xfrm>
            <a:off x="1344613" y="2012950"/>
            <a:ext cx="7318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5527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25527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25527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25527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25527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527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527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527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527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uk-UA" sz="12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>
              <a:latin typeface="Times New Roman" panose="02020603050405020304" pitchFamily="18" charset="0"/>
            </a:endParaRPr>
          </a:p>
        </p:txBody>
      </p:sp>
      <p:grpSp>
        <p:nvGrpSpPr>
          <p:cNvPr id="5125" name="Group 29"/>
          <p:cNvGrpSpPr>
            <a:grpSpLocks/>
          </p:cNvGrpSpPr>
          <p:nvPr/>
        </p:nvGrpSpPr>
        <p:grpSpPr bwMode="auto">
          <a:xfrm>
            <a:off x="395288" y="1484313"/>
            <a:ext cx="8534400" cy="5029200"/>
            <a:chOff x="43" y="0"/>
            <a:chExt cx="4027" cy="3224"/>
          </a:xfrm>
        </p:grpSpPr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43" y="0"/>
              <a:ext cx="1646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>
                <a:tabLst>
                  <a:tab pos="2552700" algn="l"/>
                </a:tabLst>
                <a:defRPr/>
              </a:pPr>
              <a:r>
                <a:rPr lang="uk-UA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Vanta" pitchFamily="34" charset="0"/>
                  <a:cs typeface="Times New Roman" pitchFamily="18" charset="0"/>
                </a:rPr>
                <a:t>вільне виділення</a:t>
              </a:r>
              <a:r>
                <a:rPr lang="uk-UA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Vanta" pitchFamily="34" charset="0"/>
                </a:rPr>
                <a:t>     </a:t>
              </a:r>
            </a:p>
            <a:p>
              <a:pPr algn="r" eaLnBrk="0" hangingPunct="0">
                <a:tabLst>
                  <a:tab pos="2552700" algn="l"/>
                </a:tabLst>
                <a:defRPr/>
              </a:pPr>
              <a:endParaRPr lang="uk-UA" sz="2400" b="1">
                <a:effectLst>
                  <a:outerShdw blurRad="38100" dist="38100" dir="2700000" algn="tl">
                    <a:srgbClr val="000000"/>
                  </a:outerShdw>
                </a:effectLst>
                <a:latin typeface="Vanta" pitchFamily="34" charset="0"/>
              </a:endParaRPr>
            </a:p>
          </p:txBody>
        </p:sp>
        <p:sp>
          <p:nvSpPr>
            <p:cNvPr id="5127" name="Rectangle 12"/>
            <p:cNvSpPr>
              <a:spLocks noChangeArrowheads="1"/>
            </p:cNvSpPr>
            <p:nvPr/>
          </p:nvSpPr>
          <p:spPr bwMode="auto">
            <a:xfrm>
              <a:off x="1689" y="0"/>
              <a:ext cx="461" cy="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20494" name="Rectangle 14"/>
            <p:cNvSpPr>
              <a:spLocks noChangeArrowheads="1"/>
            </p:cNvSpPr>
            <p:nvPr/>
          </p:nvSpPr>
          <p:spPr bwMode="auto">
            <a:xfrm>
              <a:off x="2150" y="0"/>
              <a:ext cx="183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tabLst>
                  <a:tab pos="2552700" algn="l"/>
                </a:tabLst>
                <a:defRPr/>
              </a:pPr>
              <a:r>
                <a:rPr lang="uk-UA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Vanta" pitchFamily="34" charset="0"/>
                </a:rPr>
                <a:t>   </a:t>
              </a:r>
              <a:r>
                <a:rPr lang="uk-UA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Vanta" pitchFamily="34" charset="0"/>
                  <a:cs typeface="Times New Roman" pitchFamily="18" charset="0"/>
                </a:rPr>
                <a:t>прямокутне виділення</a:t>
              </a:r>
            </a:p>
            <a:p>
              <a:pPr eaLnBrk="0" hangingPunct="0">
                <a:tabLst>
                  <a:tab pos="2552700" algn="l"/>
                </a:tabLst>
                <a:defRPr/>
              </a:pPr>
              <a:endParaRPr lang="uk-UA" sz="2400" b="1">
                <a:effectLst>
                  <a:outerShdw blurRad="38100" dist="38100" dir="2700000" algn="tl">
                    <a:srgbClr val="000000"/>
                  </a:outerShdw>
                </a:effectLst>
                <a:latin typeface="Vanta" pitchFamily="34" charset="0"/>
              </a:endParaRPr>
            </a:p>
          </p:txBody>
        </p:sp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>
              <a:off x="43" y="403"/>
              <a:ext cx="1646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>
                <a:tabLst>
                  <a:tab pos="2552700" algn="l"/>
                </a:tabLst>
                <a:defRPr/>
              </a:pPr>
              <a:r>
                <a:rPr lang="uk-UA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Vanta" pitchFamily="34" charset="0"/>
                  <a:cs typeface="Times New Roman" pitchFamily="18" charset="0"/>
                </a:rPr>
                <a:t>гумка (ластик)</a:t>
              </a:r>
            </a:p>
            <a:p>
              <a:pPr algn="r" eaLnBrk="0" hangingPunct="0">
                <a:tabLst>
                  <a:tab pos="2552700" algn="l"/>
                </a:tabLst>
                <a:defRPr/>
              </a:pPr>
              <a:endParaRPr lang="uk-UA" sz="2400" b="1">
                <a:effectLst>
                  <a:outerShdw blurRad="38100" dist="38100" dir="2700000" algn="tl">
                    <a:srgbClr val="000000"/>
                  </a:outerShdw>
                </a:effectLst>
                <a:latin typeface="Vanta" pitchFamily="34" charset="0"/>
              </a:endParaRPr>
            </a:p>
          </p:txBody>
        </p:sp>
        <p:sp>
          <p:nvSpPr>
            <p:cNvPr id="20496" name="Rectangle 16"/>
            <p:cNvSpPr>
              <a:spLocks noChangeArrowheads="1"/>
            </p:cNvSpPr>
            <p:nvPr/>
          </p:nvSpPr>
          <p:spPr bwMode="auto">
            <a:xfrm>
              <a:off x="2236" y="403"/>
              <a:ext cx="183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tabLst>
                  <a:tab pos="2552700" algn="l"/>
                </a:tabLst>
                <a:defRPr/>
              </a:pPr>
              <a:r>
                <a:rPr lang="uk-UA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Vanta" pitchFamily="34" charset="0"/>
                </a:rPr>
                <a:t> </a:t>
              </a:r>
              <a:r>
                <a:rPr lang="uk-UA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Vanta" pitchFamily="34" charset="0"/>
                  <a:cs typeface="Times New Roman" pitchFamily="18" charset="0"/>
                </a:rPr>
                <a:t>зафарбування</a:t>
              </a:r>
            </a:p>
            <a:p>
              <a:pPr eaLnBrk="0" hangingPunct="0">
                <a:tabLst>
                  <a:tab pos="2552700" algn="l"/>
                </a:tabLst>
                <a:defRPr/>
              </a:pPr>
              <a:endParaRPr lang="uk-UA" sz="2400" b="1">
                <a:effectLst>
                  <a:outerShdw blurRad="38100" dist="38100" dir="2700000" algn="tl">
                    <a:srgbClr val="000000"/>
                  </a:outerShdw>
                </a:effectLst>
                <a:latin typeface="Vanta" pitchFamily="34" charset="0"/>
              </a:endParaRPr>
            </a:p>
          </p:txBody>
        </p:sp>
        <p:sp>
          <p:nvSpPr>
            <p:cNvPr id="20497" name="Rectangle 17"/>
            <p:cNvSpPr>
              <a:spLocks noChangeArrowheads="1"/>
            </p:cNvSpPr>
            <p:nvPr/>
          </p:nvSpPr>
          <p:spPr bwMode="auto">
            <a:xfrm>
              <a:off x="43" y="806"/>
              <a:ext cx="1646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>
                <a:tabLst>
                  <a:tab pos="2552700" algn="l"/>
                </a:tabLst>
                <a:defRPr/>
              </a:pPr>
              <a:r>
                <a:rPr lang="uk-UA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Vanta" pitchFamily="34" charset="0"/>
                  <a:cs typeface="Times New Roman" pitchFamily="18" charset="0"/>
                </a:rPr>
                <a:t>піпетка</a:t>
              </a:r>
            </a:p>
            <a:p>
              <a:pPr algn="r" eaLnBrk="0" hangingPunct="0">
                <a:tabLst>
                  <a:tab pos="2552700" algn="l"/>
                </a:tabLst>
                <a:defRPr/>
              </a:pPr>
              <a:endParaRPr lang="uk-UA" sz="2400" b="1">
                <a:effectLst>
                  <a:outerShdw blurRad="38100" dist="38100" dir="2700000" algn="tl">
                    <a:srgbClr val="000000"/>
                  </a:outerShdw>
                </a:effectLst>
                <a:latin typeface="Vanta" pitchFamily="34" charset="0"/>
              </a:endParaRPr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2236" y="806"/>
              <a:ext cx="183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tabLst>
                  <a:tab pos="2552700" algn="l"/>
                </a:tabLst>
                <a:defRPr/>
              </a:pPr>
              <a:r>
                <a:rPr lang="uk-UA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Vanta" pitchFamily="34" charset="0"/>
                </a:rPr>
                <a:t> </a:t>
              </a:r>
              <a:r>
                <a:rPr lang="uk-UA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Vanta" pitchFamily="34" charset="0"/>
                  <a:cs typeface="Times New Roman" pitchFamily="18" charset="0"/>
                </a:rPr>
                <a:t>масштаб</a:t>
              </a:r>
            </a:p>
            <a:p>
              <a:pPr eaLnBrk="0" hangingPunct="0">
                <a:tabLst>
                  <a:tab pos="2552700" algn="l"/>
                </a:tabLst>
                <a:defRPr/>
              </a:pPr>
              <a:endParaRPr lang="uk-UA" sz="2400" b="1">
                <a:effectLst>
                  <a:outerShdw blurRad="38100" dist="38100" dir="2700000" algn="tl">
                    <a:srgbClr val="000000"/>
                  </a:outerShdw>
                </a:effectLst>
                <a:latin typeface="Vanta" pitchFamily="34" charset="0"/>
              </a:endParaRPr>
            </a:p>
          </p:txBody>
        </p:sp>
        <p:sp>
          <p:nvSpPr>
            <p:cNvPr id="20499" name="Rectangle 19"/>
            <p:cNvSpPr>
              <a:spLocks noChangeArrowheads="1"/>
            </p:cNvSpPr>
            <p:nvPr/>
          </p:nvSpPr>
          <p:spPr bwMode="auto">
            <a:xfrm>
              <a:off x="43" y="1209"/>
              <a:ext cx="1646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>
                <a:tabLst>
                  <a:tab pos="2552700" algn="l"/>
                </a:tabLst>
                <a:defRPr/>
              </a:pPr>
              <a:r>
                <a:rPr lang="uk-UA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Vanta" pitchFamily="34" charset="0"/>
                  <a:cs typeface="Times New Roman" pitchFamily="18" charset="0"/>
                </a:rPr>
                <a:t>олівець</a:t>
              </a:r>
            </a:p>
            <a:p>
              <a:pPr algn="r" eaLnBrk="0" hangingPunct="0">
                <a:tabLst>
                  <a:tab pos="2552700" algn="l"/>
                </a:tabLst>
                <a:defRPr/>
              </a:pPr>
              <a:endParaRPr lang="uk-UA" sz="2400" b="1">
                <a:effectLst>
                  <a:outerShdw blurRad="38100" dist="38100" dir="2700000" algn="tl">
                    <a:srgbClr val="000000"/>
                  </a:outerShdw>
                </a:effectLst>
                <a:latin typeface="Vanta" pitchFamily="34" charset="0"/>
              </a:endParaRPr>
            </a:p>
          </p:txBody>
        </p:sp>
        <p:sp>
          <p:nvSpPr>
            <p:cNvPr id="20500" name="Rectangle 20"/>
            <p:cNvSpPr>
              <a:spLocks noChangeArrowheads="1"/>
            </p:cNvSpPr>
            <p:nvPr/>
          </p:nvSpPr>
          <p:spPr bwMode="auto">
            <a:xfrm>
              <a:off x="2236" y="1209"/>
              <a:ext cx="183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tabLst>
                  <a:tab pos="2552700" algn="l"/>
                </a:tabLst>
                <a:defRPr/>
              </a:pPr>
              <a:r>
                <a:rPr lang="uk-UA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atang" pitchFamily="18" charset="-127"/>
                </a:rPr>
                <a:t> </a:t>
              </a:r>
              <a:r>
                <a:rPr lang="uk-UA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atang" pitchFamily="18" charset="-127"/>
                  <a:cs typeface="Times New Roman" pitchFamily="18" charset="0"/>
                </a:rPr>
                <a:t>пенз</a:t>
              </a:r>
              <a:r>
                <a:rPr lang="uk-UA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atang" pitchFamily="18" charset="-127"/>
                </a:rPr>
                <a:t>лик</a:t>
              </a:r>
            </a:p>
            <a:p>
              <a:pPr eaLnBrk="0" hangingPunct="0">
                <a:tabLst>
                  <a:tab pos="2552700" algn="l"/>
                </a:tabLst>
                <a:defRPr/>
              </a:pPr>
              <a:endParaRPr lang="uk-UA" sz="2400" b="1">
                <a:effectLst>
                  <a:outerShdw blurRad="38100" dist="38100" dir="2700000" algn="tl">
                    <a:srgbClr val="000000"/>
                  </a:outerShdw>
                </a:effectLst>
                <a:latin typeface="Vanta" pitchFamily="34" charset="0"/>
              </a:endParaRPr>
            </a:p>
          </p:txBody>
        </p:sp>
        <p:sp>
          <p:nvSpPr>
            <p:cNvPr id="20501" name="Rectangle 21"/>
            <p:cNvSpPr>
              <a:spLocks noChangeArrowheads="1"/>
            </p:cNvSpPr>
            <p:nvPr/>
          </p:nvSpPr>
          <p:spPr bwMode="auto">
            <a:xfrm>
              <a:off x="43" y="1612"/>
              <a:ext cx="1646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>
                <a:tabLst>
                  <a:tab pos="2552700" algn="l"/>
                </a:tabLst>
                <a:defRPr/>
              </a:pPr>
              <a:r>
                <a:rPr lang="uk-UA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Vanta" pitchFamily="34" charset="0"/>
                  <a:cs typeface="Times New Roman" pitchFamily="18" charset="0"/>
                </a:rPr>
                <a:t>розпилювач</a:t>
              </a:r>
            </a:p>
            <a:p>
              <a:pPr algn="r" eaLnBrk="0" hangingPunct="0">
                <a:tabLst>
                  <a:tab pos="2552700" algn="l"/>
                </a:tabLst>
                <a:defRPr/>
              </a:pPr>
              <a:endParaRPr lang="uk-UA" sz="2400" b="1">
                <a:effectLst>
                  <a:outerShdw blurRad="38100" dist="38100" dir="2700000" algn="tl">
                    <a:srgbClr val="000000"/>
                  </a:outerShdw>
                </a:effectLst>
                <a:latin typeface="Vanta" pitchFamily="34" charset="0"/>
              </a:endParaRPr>
            </a:p>
          </p:txBody>
        </p:sp>
        <p:sp>
          <p:nvSpPr>
            <p:cNvPr id="20502" name="Rectangle 22"/>
            <p:cNvSpPr>
              <a:spLocks noChangeArrowheads="1"/>
            </p:cNvSpPr>
            <p:nvPr/>
          </p:nvSpPr>
          <p:spPr bwMode="auto">
            <a:xfrm>
              <a:off x="2236" y="1612"/>
              <a:ext cx="183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tabLst>
                  <a:tab pos="2552700" algn="l"/>
                </a:tabLst>
                <a:defRPr/>
              </a:pPr>
              <a:r>
                <a:rPr lang="uk-UA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Vanta" pitchFamily="34" charset="0"/>
                </a:rPr>
                <a:t> </a:t>
              </a:r>
              <a:r>
                <a:rPr lang="uk-UA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Vanta" pitchFamily="34" charset="0"/>
                  <a:cs typeface="Times New Roman" pitchFamily="18" charset="0"/>
                </a:rPr>
                <a:t>надпис</a:t>
              </a:r>
            </a:p>
            <a:p>
              <a:pPr eaLnBrk="0" hangingPunct="0">
                <a:tabLst>
                  <a:tab pos="2552700" algn="l"/>
                </a:tabLst>
                <a:defRPr/>
              </a:pPr>
              <a:endParaRPr lang="uk-UA" sz="2400" b="1">
                <a:effectLst>
                  <a:outerShdw blurRad="38100" dist="38100" dir="2700000" algn="tl">
                    <a:srgbClr val="000000"/>
                  </a:outerShdw>
                </a:effectLst>
                <a:latin typeface="Vanta" pitchFamily="34" charset="0"/>
              </a:endParaRPr>
            </a:p>
          </p:txBody>
        </p:sp>
        <p:sp>
          <p:nvSpPr>
            <p:cNvPr id="20503" name="Rectangle 23"/>
            <p:cNvSpPr>
              <a:spLocks noChangeArrowheads="1"/>
            </p:cNvSpPr>
            <p:nvPr/>
          </p:nvSpPr>
          <p:spPr bwMode="auto">
            <a:xfrm>
              <a:off x="43" y="2015"/>
              <a:ext cx="1646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>
                <a:tabLst>
                  <a:tab pos="2552700" algn="l"/>
                </a:tabLst>
                <a:defRPr/>
              </a:pPr>
              <a:r>
                <a:rPr lang="uk-UA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Vanta" pitchFamily="34" charset="0"/>
                  <a:cs typeface="Times New Roman" pitchFamily="18" charset="0"/>
                </a:rPr>
                <a:t>пряма</a:t>
              </a:r>
            </a:p>
            <a:p>
              <a:pPr algn="r" eaLnBrk="0" hangingPunct="0">
                <a:tabLst>
                  <a:tab pos="2552700" algn="l"/>
                </a:tabLst>
                <a:defRPr/>
              </a:pPr>
              <a:endParaRPr lang="uk-UA" sz="2400" b="1">
                <a:effectLst>
                  <a:outerShdw blurRad="38100" dist="38100" dir="2700000" algn="tl">
                    <a:srgbClr val="000000"/>
                  </a:outerShdw>
                </a:effectLst>
                <a:latin typeface="Vanta" pitchFamily="34" charset="0"/>
              </a:endParaRPr>
            </a:p>
          </p:txBody>
        </p:sp>
        <p:sp>
          <p:nvSpPr>
            <p:cNvPr id="20504" name="Rectangle 24"/>
            <p:cNvSpPr>
              <a:spLocks noChangeArrowheads="1"/>
            </p:cNvSpPr>
            <p:nvPr/>
          </p:nvSpPr>
          <p:spPr bwMode="auto">
            <a:xfrm>
              <a:off x="2236" y="2015"/>
              <a:ext cx="183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tabLst>
                  <a:tab pos="2552700" algn="l"/>
                </a:tabLst>
                <a:defRPr/>
              </a:pPr>
              <a:r>
                <a:rPr lang="uk-UA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Vanta" pitchFamily="34" charset="0"/>
                </a:rPr>
                <a:t> </a:t>
              </a:r>
              <a:r>
                <a:rPr lang="uk-UA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Vanta" pitchFamily="34" charset="0"/>
                  <a:cs typeface="Times New Roman" pitchFamily="18" charset="0"/>
                </a:rPr>
                <a:t>крива</a:t>
              </a:r>
            </a:p>
            <a:p>
              <a:pPr eaLnBrk="0" hangingPunct="0">
                <a:tabLst>
                  <a:tab pos="2552700" algn="l"/>
                </a:tabLst>
                <a:defRPr/>
              </a:pPr>
              <a:endParaRPr lang="uk-UA" sz="2400" b="1">
                <a:effectLst>
                  <a:outerShdw blurRad="38100" dist="38100" dir="2700000" algn="tl">
                    <a:srgbClr val="000000"/>
                  </a:outerShdw>
                </a:effectLst>
                <a:latin typeface="Vanta" pitchFamily="34" charset="0"/>
              </a:endParaRPr>
            </a:p>
          </p:txBody>
        </p:sp>
        <p:sp>
          <p:nvSpPr>
            <p:cNvPr id="20505" name="Rectangle 25"/>
            <p:cNvSpPr>
              <a:spLocks noChangeArrowheads="1"/>
            </p:cNvSpPr>
            <p:nvPr/>
          </p:nvSpPr>
          <p:spPr bwMode="auto">
            <a:xfrm>
              <a:off x="43" y="2418"/>
              <a:ext cx="1646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>
                <a:tabLst>
                  <a:tab pos="2552700" algn="l"/>
                </a:tabLst>
                <a:defRPr/>
              </a:pPr>
              <a:r>
                <a:rPr lang="uk-UA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Vanta" pitchFamily="34" charset="0"/>
                  <a:cs typeface="Times New Roman" pitchFamily="18" charset="0"/>
                </a:rPr>
                <a:t>прямокутник</a:t>
              </a:r>
            </a:p>
            <a:p>
              <a:pPr algn="r" eaLnBrk="0" hangingPunct="0">
                <a:tabLst>
                  <a:tab pos="2552700" algn="l"/>
                </a:tabLst>
                <a:defRPr/>
              </a:pPr>
              <a:endParaRPr lang="uk-UA" sz="2400" b="1">
                <a:effectLst>
                  <a:outerShdw blurRad="38100" dist="38100" dir="2700000" algn="tl">
                    <a:srgbClr val="000000"/>
                  </a:outerShdw>
                </a:effectLst>
                <a:latin typeface="Vanta" pitchFamily="34" charset="0"/>
              </a:endParaRPr>
            </a:p>
          </p:txBody>
        </p:sp>
        <p:sp>
          <p:nvSpPr>
            <p:cNvPr id="20506" name="Rectangle 26"/>
            <p:cNvSpPr>
              <a:spLocks noChangeArrowheads="1"/>
            </p:cNvSpPr>
            <p:nvPr/>
          </p:nvSpPr>
          <p:spPr bwMode="auto">
            <a:xfrm>
              <a:off x="2236" y="2418"/>
              <a:ext cx="183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tabLst>
                  <a:tab pos="2552700" algn="l"/>
                </a:tabLst>
                <a:defRPr/>
              </a:pPr>
              <a:r>
                <a:rPr lang="uk-UA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Vanta" pitchFamily="34" charset="0"/>
                </a:rPr>
                <a:t> </a:t>
              </a:r>
              <a:r>
                <a:rPr lang="uk-UA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Vanta" pitchFamily="34" charset="0"/>
                  <a:cs typeface="Times New Roman" pitchFamily="18" charset="0"/>
                </a:rPr>
                <a:t>багатокутник</a:t>
              </a:r>
            </a:p>
            <a:p>
              <a:pPr eaLnBrk="0" hangingPunct="0">
                <a:tabLst>
                  <a:tab pos="2552700" algn="l"/>
                </a:tabLst>
                <a:defRPr/>
              </a:pPr>
              <a:endParaRPr lang="uk-UA" sz="2400" b="1">
                <a:effectLst>
                  <a:outerShdw blurRad="38100" dist="38100" dir="2700000" algn="tl">
                    <a:srgbClr val="000000"/>
                  </a:outerShdw>
                </a:effectLst>
                <a:latin typeface="Vanta" pitchFamily="34" charset="0"/>
              </a:endParaRPr>
            </a:p>
          </p:txBody>
        </p:sp>
        <p:sp>
          <p:nvSpPr>
            <p:cNvPr id="20507" name="Rectangle 27"/>
            <p:cNvSpPr>
              <a:spLocks noChangeArrowheads="1"/>
            </p:cNvSpPr>
            <p:nvPr/>
          </p:nvSpPr>
          <p:spPr bwMode="auto">
            <a:xfrm>
              <a:off x="43" y="2821"/>
              <a:ext cx="1646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>
                <a:tabLst>
                  <a:tab pos="2552700" algn="l"/>
                </a:tabLst>
                <a:defRPr/>
              </a:pPr>
              <a:r>
                <a:rPr lang="uk-UA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Vanta" pitchFamily="34" charset="0"/>
                  <a:cs typeface="Times New Roman" pitchFamily="18" charset="0"/>
                </a:rPr>
                <a:t>овал (еліпс)</a:t>
              </a:r>
            </a:p>
            <a:p>
              <a:pPr algn="r" eaLnBrk="0" hangingPunct="0">
                <a:tabLst>
                  <a:tab pos="2552700" algn="l"/>
                </a:tabLst>
                <a:defRPr/>
              </a:pPr>
              <a:endParaRPr lang="uk-UA" sz="2400" b="1">
                <a:effectLst>
                  <a:outerShdw blurRad="38100" dist="38100" dir="2700000" algn="tl">
                    <a:srgbClr val="000000"/>
                  </a:outerShdw>
                </a:effectLst>
                <a:latin typeface="Vanta" pitchFamily="34" charset="0"/>
              </a:endParaRPr>
            </a:p>
          </p:txBody>
        </p:sp>
        <p:sp>
          <p:nvSpPr>
            <p:cNvPr id="20508" name="Rectangle 28"/>
            <p:cNvSpPr>
              <a:spLocks noChangeArrowheads="1"/>
            </p:cNvSpPr>
            <p:nvPr/>
          </p:nvSpPr>
          <p:spPr bwMode="auto">
            <a:xfrm>
              <a:off x="2236" y="2821"/>
              <a:ext cx="183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tabLst>
                  <a:tab pos="2552700" algn="l"/>
                </a:tabLst>
                <a:defRPr/>
              </a:pPr>
              <a:r>
                <a:rPr lang="uk-UA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Vanta" pitchFamily="34" charset="0"/>
                </a:rPr>
                <a:t> </a:t>
              </a:r>
              <a:r>
                <a:rPr lang="uk-UA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Vanta" pitchFamily="34" charset="0"/>
                  <a:cs typeface="Times New Roman" pitchFamily="18" charset="0"/>
                </a:rPr>
                <a:t>округлений прямокутник</a:t>
              </a:r>
            </a:p>
            <a:p>
              <a:pPr eaLnBrk="0" hangingPunct="0">
                <a:tabLst>
                  <a:tab pos="2552700" algn="l"/>
                </a:tabLst>
                <a:defRPr/>
              </a:pPr>
              <a:endParaRPr lang="uk-UA" sz="2400" b="1">
                <a:effectLst>
                  <a:outerShdw blurRad="38100" dist="38100" dir="2700000" algn="tl">
                    <a:srgbClr val="000000"/>
                  </a:outerShdw>
                </a:effectLst>
                <a:latin typeface="Vanta" pitchFamily="34" charset="0"/>
              </a:endParaRPr>
            </a:p>
          </p:txBody>
        </p:sp>
      </p:grpSp>
      <p:pic>
        <p:nvPicPr>
          <p:cNvPr id="1028" name="Picture 4" descr="http://www.davispaintcompany.com/wp-content/uploads/pai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5" y="-55298"/>
            <a:ext cx="1669936" cy="1974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67447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F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047750" y="6223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uk-UA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Палітра кольорів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Paint</a:t>
            </a:r>
            <a:endParaRPr lang="ru-RU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09613" y="1866900"/>
            <a:ext cx="7924800" cy="3124200"/>
            <a:chOff x="576" y="912"/>
            <a:chExt cx="4992" cy="1968"/>
          </a:xfrm>
        </p:grpSpPr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576" y="912"/>
            <a:ext cx="4992" cy="856"/>
          </p:xfrm>
          <a:graphic>
            <a:graphicData uri="http://schemas.openxmlformats.org/presentationml/2006/ole">
              <p:oleObj spid="_x0000_s2054" name="Paintbrush Picture" r:id="rId5" imgW="2523810" imgH="428798" progId="PBrush">
                <p:embed/>
              </p:oleObj>
            </a:graphicData>
          </a:graphic>
        </p:graphicFrame>
        <p:grpSp>
          <p:nvGrpSpPr>
            <p:cNvPr id="6151" name="Group 8"/>
            <p:cNvGrpSpPr>
              <a:grpSpLocks/>
            </p:cNvGrpSpPr>
            <p:nvPr/>
          </p:nvGrpSpPr>
          <p:grpSpPr bwMode="auto">
            <a:xfrm>
              <a:off x="975" y="2064"/>
              <a:ext cx="1746" cy="816"/>
              <a:chOff x="975" y="2064"/>
              <a:chExt cx="1746" cy="816"/>
            </a:xfrm>
          </p:grpSpPr>
          <p:sp>
            <p:nvSpPr>
              <p:cNvPr id="6152" name="AutoShape 4"/>
              <p:cNvSpPr>
                <a:spLocks/>
              </p:cNvSpPr>
              <p:nvPr/>
            </p:nvSpPr>
            <p:spPr bwMode="auto">
              <a:xfrm>
                <a:off x="1536" y="2064"/>
                <a:ext cx="1185" cy="384"/>
              </a:xfrm>
              <a:prstGeom prst="callout1">
                <a:avLst>
                  <a:gd name="adj1" fmla="val 18750"/>
                  <a:gd name="adj2" fmla="val -4051"/>
                  <a:gd name="adj3" fmla="val -188282"/>
                  <a:gd name="adj4" fmla="val -37722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uk-UA" sz="2000" b="1">
                    <a:latin typeface="Times New Roman" panose="02020603050405020304" pitchFamily="18" charset="0"/>
                  </a:rPr>
                  <a:t>колір фонової</a:t>
                </a:r>
              </a:p>
              <a:p>
                <a:pPr algn="ctr" eaLnBrk="1" hangingPunct="1"/>
                <a:r>
                  <a:rPr lang="uk-UA" sz="2000" b="1">
                    <a:latin typeface="Times New Roman" panose="02020603050405020304" pitchFamily="18" charset="0"/>
                  </a:rPr>
                  <a:t>області </a:t>
                </a:r>
                <a:endParaRPr lang="ru-RU" sz="20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53" name="AutoShape 5"/>
              <p:cNvSpPr>
                <a:spLocks/>
              </p:cNvSpPr>
              <p:nvPr/>
            </p:nvSpPr>
            <p:spPr bwMode="auto">
              <a:xfrm>
                <a:off x="975" y="2640"/>
                <a:ext cx="1023" cy="240"/>
              </a:xfrm>
              <a:prstGeom prst="callout1">
                <a:avLst>
                  <a:gd name="adj1" fmla="val 30000"/>
                  <a:gd name="adj2" fmla="val -4690"/>
                  <a:gd name="adj3" fmla="val -581250"/>
                  <a:gd name="adj4" fmla="val -8213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uk-UA" sz="2000" b="1">
                    <a:latin typeface="Times New Roman" panose="02020603050405020304" pitchFamily="18" charset="0"/>
                  </a:rPr>
                  <a:t>колір ліній</a:t>
                </a:r>
                <a:endParaRPr lang="ru-RU" sz="2000" b="1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900113" y="4868863"/>
            <a:ext cx="7543800" cy="1739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Палітра кольорів використовується для вибору та зміни кольору фону чи ліній.</a:t>
            </a:r>
            <a:endParaRPr lang="ru-RU" sz="3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4932363" y="3429000"/>
            <a:ext cx="38877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2000" b="1"/>
              <a:t>Команди </a:t>
            </a:r>
            <a:r>
              <a:rPr lang="uk-UA" sz="2000" b="1" i="1">
                <a:solidFill>
                  <a:schemeClr val="accent1"/>
                </a:solidFill>
              </a:rPr>
              <a:t>Вид/Палитра</a:t>
            </a:r>
            <a:r>
              <a:rPr lang="uk-UA" sz="2000" b="1"/>
              <a:t> відображують палітру кольорів на екрані</a:t>
            </a:r>
            <a:endParaRPr lang="ru-RU" sz="2000"/>
          </a:p>
        </p:txBody>
      </p:sp>
      <p:pic>
        <p:nvPicPr>
          <p:cNvPr id="2052" name="Picture 4" descr="http://data2.whicdn.com/images/30198664/A-Magical-Paint-Brush-psd53583_larg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202882"/>
            <a:ext cx="2582333" cy="19173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854342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  <p:bldP spid="440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7467600" cy="6318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FFFF00"/>
                </a:solidFill>
              </a:rPr>
              <a:t>Вибір кольорів для ліній і тла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03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571875"/>
            <a:ext cx="2114550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0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4295775"/>
            <a:ext cx="4486275" cy="256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642918"/>
            <a:ext cx="385765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Колір лінії використовується для зафарбовування ліній та контурів фігур.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643438" y="642918"/>
            <a:ext cx="407196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Внутрішні області замкнених фігур  зафарбовується кольором тла. 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1357298"/>
            <a:ext cx="850112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Кольори можна вибирати за допомогою миші: лівою кнопкою в палітрі вказується основний колір, а правою – колір тла. </a:t>
            </a:r>
            <a:endParaRPr lang="ru-RU" sz="1400" dirty="0"/>
          </a:p>
        </p:txBody>
      </p:sp>
      <p:pic>
        <p:nvPicPr>
          <p:cNvPr id="1230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928813"/>
            <a:ext cx="4714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TextBox 8"/>
          <p:cNvSpPr txBox="1">
            <a:spLocks noChangeArrowheads="1"/>
          </p:cNvSpPr>
          <p:nvPr/>
        </p:nvSpPr>
        <p:spPr bwMode="auto">
          <a:xfrm>
            <a:off x="5786438" y="1928813"/>
            <a:ext cx="1214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1200">
                <a:latin typeface="Century Schoolbook" panose="02040604050505020304" pitchFamily="18" charset="0"/>
              </a:rPr>
              <a:t>Колірна палітра</a:t>
            </a:r>
            <a:endParaRPr lang="ru-RU" sz="1200">
              <a:latin typeface="Century Schoolbook" panose="02040604050505020304" pitchFamily="18" charset="0"/>
            </a:endParaRPr>
          </a:p>
        </p:txBody>
      </p:sp>
      <p:sp>
        <p:nvSpPr>
          <p:cNvPr id="12304" name="TextBox 9"/>
          <p:cNvSpPr txBox="1">
            <a:spLocks noChangeArrowheads="1"/>
          </p:cNvSpPr>
          <p:nvPr/>
        </p:nvSpPr>
        <p:spPr bwMode="auto">
          <a:xfrm>
            <a:off x="142875" y="2928938"/>
            <a:ext cx="1214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1200">
                <a:latin typeface="Century Schoolbook" panose="02040604050505020304" pitchFamily="18" charset="0"/>
              </a:rPr>
              <a:t>Колір малювання</a:t>
            </a:r>
            <a:endParaRPr lang="ru-RU" sz="1200">
              <a:latin typeface="Century Schoolbook" panose="02040604050505020304" pitchFamily="18" charset="0"/>
            </a:endParaRPr>
          </a:p>
        </p:txBody>
      </p:sp>
      <p:sp>
        <p:nvSpPr>
          <p:cNvPr id="12305" name="TextBox 10"/>
          <p:cNvSpPr txBox="1">
            <a:spLocks noChangeArrowheads="1"/>
          </p:cNvSpPr>
          <p:nvPr/>
        </p:nvSpPr>
        <p:spPr bwMode="auto">
          <a:xfrm>
            <a:off x="2071688" y="3071813"/>
            <a:ext cx="1214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1200">
                <a:latin typeface="Century Schoolbook" panose="02040604050505020304" pitchFamily="18" charset="0"/>
              </a:rPr>
              <a:t>Колір тла</a:t>
            </a:r>
            <a:endParaRPr lang="ru-RU" sz="1200">
              <a:latin typeface="Century Schoolbook" panose="020406040505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 flipH="1" flipV="1">
            <a:off x="214312" y="2286001"/>
            <a:ext cx="714375" cy="571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>
            <a:off x="1000125" y="2428875"/>
            <a:ext cx="1143000" cy="7143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2303" idx="1"/>
          </p:cNvCxnSpPr>
          <p:nvPr/>
        </p:nvCxnSpPr>
        <p:spPr>
          <a:xfrm rot="10800000" flipV="1">
            <a:off x="5143500" y="2159000"/>
            <a:ext cx="642938" cy="127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9" name="TextBox 17"/>
          <p:cNvSpPr txBox="1">
            <a:spLocks noChangeArrowheads="1"/>
          </p:cNvSpPr>
          <p:nvPr/>
        </p:nvSpPr>
        <p:spPr bwMode="auto">
          <a:xfrm>
            <a:off x="3500438" y="2714625"/>
            <a:ext cx="52863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1200">
                <a:latin typeface="Century Schoolbook" panose="02040604050505020304" pitchFamily="18" charset="0"/>
              </a:rPr>
              <a:t>Якщо серед 28 кольорів палітри не вистачає потрібного вам кольору, скористаємося командою Кольори, Зміна палітри. Відкриється діалогове вікно (1). Якщо серед основних кольорів немає потрібного, то  тиснемо кнопку Визначити колір, у вікні Зміна палітри відобразиться область із спектром кольорів (2). За допомогою миші в області спектра вибираємо відтінок та контрастність кольору, а у вертикальній смужці – його яскравість. Тиснемо кнопку Добавити в набір і Ок.</a:t>
            </a:r>
            <a:endParaRPr lang="ru-RU" sz="1200">
              <a:latin typeface="Century Schoolbook" panose="020406040505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14313" y="3714750"/>
            <a:ext cx="357187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071813" y="3929063"/>
            <a:ext cx="357187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12" name="TextBox 20"/>
          <p:cNvSpPr txBox="1">
            <a:spLocks noChangeArrowheads="1"/>
          </p:cNvSpPr>
          <p:nvPr/>
        </p:nvSpPr>
        <p:spPr bwMode="auto">
          <a:xfrm>
            <a:off x="214313" y="3714750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>
                <a:latin typeface="Century Schoolbook" panose="02040604050505020304" pitchFamily="18" charset="0"/>
              </a:rPr>
              <a:t>1</a:t>
            </a:r>
            <a:endParaRPr lang="ru-RU">
              <a:latin typeface="Century Schoolbook" panose="02040604050505020304" pitchFamily="18" charset="0"/>
            </a:endParaRPr>
          </a:p>
        </p:txBody>
      </p:sp>
      <p:sp>
        <p:nvSpPr>
          <p:cNvPr id="12313" name="TextBox 21"/>
          <p:cNvSpPr txBox="1">
            <a:spLocks noChangeArrowheads="1"/>
          </p:cNvSpPr>
          <p:nvPr/>
        </p:nvSpPr>
        <p:spPr bwMode="auto">
          <a:xfrm>
            <a:off x="3101975" y="3905250"/>
            <a:ext cx="285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>
                <a:latin typeface="Century Schoolbook" panose="02040604050505020304" pitchFamily="18" charset="0"/>
              </a:rPr>
              <a:t>2</a:t>
            </a:r>
            <a:endParaRPr lang="ru-RU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6488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2"/>
          <p:cNvSpPr>
            <a:spLocks noChangeArrowheads="1" noChangeShapeType="1" noTextEdit="1"/>
          </p:cNvSpPr>
          <p:nvPr/>
        </p:nvSpPr>
        <p:spPr bwMode="auto">
          <a:xfrm>
            <a:off x="502180" y="176213"/>
            <a:ext cx="8382000" cy="48006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 dirty="0" err="1">
                <a:solidFill>
                  <a:schemeClr val="bg2">
                    <a:lumMod val="2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onotype Corsiva" panose="03010101010201010101" pitchFamily="66" charset="0"/>
                <a:cs typeface="Segoe UI Semilight" panose="020B0402040204020203" pitchFamily="34" charset="0"/>
              </a:rPr>
              <a:t>Інструменти</a:t>
            </a:r>
            <a:r>
              <a:rPr lang="ru-RU" sz="3200" b="1" kern="10" dirty="0">
                <a:solidFill>
                  <a:schemeClr val="bg2">
                    <a:lumMod val="2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onotype Corsiva" panose="03010101010201010101" pitchFamily="66" charset="0"/>
                <a:cs typeface="Segoe UI Semilight" panose="020B0402040204020203" pitchFamily="34" charset="0"/>
              </a:rPr>
              <a:t> </a:t>
            </a:r>
          </a:p>
          <a:p>
            <a:pPr algn="ctr"/>
            <a:r>
              <a:rPr lang="ru-RU" sz="3200" b="1" kern="10" dirty="0" err="1">
                <a:solidFill>
                  <a:schemeClr val="bg2">
                    <a:lumMod val="2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onotype Corsiva" panose="03010101010201010101" pitchFamily="66" charset="0"/>
                <a:cs typeface="Segoe UI Semilight" panose="020B0402040204020203" pitchFamily="34" charset="0"/>
              </a:rPr>
              <a:t>графічного</a:t>
            </a:r>
            <a:r>
              <a:rPr lang="ru-RU" sz="3200" b="1" kern="10" dirty="0">
                <a:solidFill>
                  <a:schemeClr val="bg2">
                    <a:lumMod val="2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onotype Corsiva" panose="03010101010201010101" pitchFamily="66" charset="0"/>
                <a:cs typeface="Segoe UI Semilight" panose="020B0402040204020203" pitchFamily="34" charset="0"/>
              </a:rPr>
              <a:t> редактора</a:t>
            </a:r>
          </a:p>
          <a:p>
            <a:pPr algn="ctr"/>
            <a:r>
              <a:rPr lang="en-US" sz="3200" b="1" kern="10" dirty="0">
                <a:solidFill>
                  <a:schemeClr val="bg2">
                    <a:lumMod val="2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onotype Corsiva" panose="03010101010201010101" pitchFamily="66" charset="0"/>
                <a:cs typeface="Segoe UI Semilight" panose="020B0402040204020203" pitchFamily="34" charset="0"/>
              </a:rPr>
              <a:t>PAINT</a:t>
            </a:r>
            <a:endParaRPr lang="ru-RU" sz="3200" b="1" kern="10" dirty="0">
              <a:solidFill>
                <a:schemeClr val="bg2">
                  <a:lumMod val="2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Monotype Corsiva" panose="03010101010201010101" pitchFamily="66" charset="0"/>
              <a:cs typeface="Segoe UI Semilight" panose="020B0402040204020203" pitchFamily="34" charset="0"/>
            </a:endParaRPr>
          </a:p>
        </p:txBody>
      </p:sp>
      <p:pic>
        <p:nvPicPr>
          <p:cNvPr id="15362" name="Picture 2" descr="http://vugart.ru.xsph.ru/wp-content/uploads/2013/04/Pai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80" y="410104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newvalleymedia.com/sites/default/files/graph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202" y="4137025"/>
            <a:ext cx="2728005" cy="2720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0022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kern="10" dirty="0" err="1" smtClean="0">
                <a:solidFill>
                  <a:schemeClr val="bg2">
                    <a:lumMod val="2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onotype Corsiva" panose="03010101010201010101" pitchFamily="66" charset="0"/>
                <a:cs typeface="Segoe UI Semilight" panose="020B0402040204020203" pitchFamily="34" charset="0"/>
              </a:rPr>
              <a:t>Інструменти</a:t>
            </a:r>
            <a:r>
              <a:rPr lang="ru-RU" sz="3100" kern="10" dirty="0" smtClean="0">
                <a:solidFill>
                  <a:schemeClr val="bg2">
                    <a:lumMod val="2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onotype Corsiva" panose="03010101010201010101" pitchFamily="66" charset="0"/>
                <a:cs typeface="Segoe UI Semilight" panose="020B0402040204020203" pitchFamily="34" charset="0"/>
              </a:rPr>
              <a:t> </a:t>
            </a:r>
            <a:br>
              <a:rPr lang="ru-RU" sz="3100" kern="10" dirty="0" smtClean="0">
                <a:solidFill>
                  <a:schemeClr val="bg2">
                    <a:lumMod val="2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onotype Corsiva" panose="03010101010201010101" pitchFamily="66" charset="0"/>
                <a:cs typeface="Segoe UI Semilight" panose="020B0402040204020203" pitchFamily="34" charset="0"/>
              </a:rPr>
            </a:br>
            <a:r>
              <a:rPr lang="ru-RU" sz="3100" kern="10" dirty="0" err="1" smtClean="0">
                <a:solidFill>
                  <a:schemeClr val="bg2">
                    <a:lumMod val="2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onotype Corsiva" panose="03010101010201010101" pitchFamily="66" charset="0"/>
                <a:cs typeface="Segoe UI Semilight" panose="020B0402040204020203" pitchFamily="34" charset="0"/>
              </a:rPr>
              <a:t>графічного</a:t>
            </a:r>
            <a:r>
              <a:rPr lang="ru-RU" sz="3100" kern="10" dirty="0" smtClean="0">
                <a:solidFill>
                  <a:schemeClr val="bg2">
                    <a:lumMod val="2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onotype Corsiva" panose="03010101010201010101" pitchFamily="66" charset="0"/>
                <a:cs typeface="Segoe UI Semilight" panose="020B0402040204020203" pitchFamily="34" charset="0"/>
              </a:rPr>
              <a:t> редактора</a:t>
            </a:r>
            <a:br>
              <a:rPr lang="ru-RU" sz="3100" kern="10" dirty="0" smtClean="0">
                <a:solidFill>
                  <a:schemeClr val="bg2">
                    <a:lumMod val="2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onotype Corsiva" panose="03010101010201010101" pitchFamily="66" charset="0"/>
                <a:cs typeface="Segoe UI Semilight" panose="020B0402040204020203" pitchFamily="34" charset="0"/>
              </a:rPr>
            </a:br>
            <a:r>
              <a:rPr lang="en-US" sz="3100" kern="10" dirty="0" smtClean="0">
                <a:solidFill>
                  <a:schemeClr val="bg2">
                    <a:lumMod val="2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onotype Corsiva" panose="03010101010201010101" pitchFamily="66" charset="0"/>
                <a:cs typeface="Segoe UI Semilight" panose="020B0402040204020203" pitchFamily="34" charset="0"/>
              </a:rPr>
              <a:t>PAINT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uk-UA" dirty="0" smtClean="0"/>
              <a:t>Олівець</a:t>
            </a:r>
            <a:r>
              <a:rPr lang="uk-UA" sz="1800" dirty="0" smtClean="0"/>
              <a:t>( малює лінію</a:t>
            </a:r>
            <a:r>
              <a:rPr lang="uk-UA" sz="1800" dirty="0" smtClean="0">
                <a:cs typeface="Times New Roman" pitchFamily="18" charset="0"/>
              </a:rPr>
              <a:t> </a:t>
            </a:r>
            <a:r>
              <a:rPr lang="uk-UA" sz="1800" dirty="0" smtClean="0">
                <a:cs typeface="Times New Roman" pitchFamily="18" charset="0"/>
              </a:rPr>
              <a:t>товщиною </a:t>
            </a:r>
            <a:r>
              <a:rPr lang="ru-RU" sz="1800" b="1" i="1" dirty="0" smtClean="0">
                <a:cs typeface="Times New Roman" pitchFamily="18" charset="0"/>
              </a:rPr>
              <a:t>1</a:t>
            </a:r>
            <a:r>
              <a:rPr lang="ru-RU" sz="1800" dirty="0" smtClean="0">
                <a:cs typeface="Times New Roman" pitchFamily="18" charset="0"/>
              </a:rPr>
              <a:t> </a:t>
            </a:r>
            <a:r>
              <a:rPr lang="ru-RU" sz="1800" dirty="0" err="1" smtClean="0">
                <a:cs typeface="Times New Roman" pitchFamily="18" charset="0"/>
              </a:rPr>
              <a:t>піксель</a:t>
            </a:r>
            <a:r>
              <a:rPr lang="ru-RU" sz="1800" dirty="0" smtClean="0">
                <a:cs typeface="Times New Roman" pitchFamily="18" charset="0"/>
              </a:rPr>
              <a:t>)</a:t>
            </a:r>
            <a:r>
              <a:rPr lang="uk-UA" sz="18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Пензлик </a:t>
            </a:r>
            <a:r>
              <a:rPr lang="uk-UA" sz="1800" dirty="0" smtClean="0"/>
              <a:t>(</a:t>
            </a:r>
            <a:r>
              <a:rPr lang="uk-UA" sz="1800" dirty="0" smtClean="0"/>
              <a:t>малює </a:t>
            </a:r>
            <a:r>
              <a:rPr lang="uk-UA" sz="1800" dirty="0" smtClean="0"/>
              <a:t>лінії</a:t>
            </a:r>
            <a:r>
              <a:rPr lang="uk-UA" sz="1800" dirty="0" smtClean="0">
                <a:cs typeface="Times New Roman" pitchFamily="18" charset="0"/>
              </a:rPr>
              <a:t> </a:t>
            </a:r>
            <a:r>
              <a:rPr lang="uk-UA" sz="1800" dirty="0" smtClean="0">
                <a:cs typeface="Times New Roman" pitchFamily="18" charset="0"/>
              </a:rPr>
              <a:t>товщиною </a:t>
            </a:r>
            <a:r>
              <a:rPr lang="uk-UA" sz="1800" dirty="0" smtClean="0">
                <a:cs typeface="Times New Roman" pitchFamily="18" charset="0"/>
              </a:rPr>
              <a:t> від</a:t>
            </a:r>
            <a:r>
              <a:rPr lang="ru-RU" sz="1800" b="1" i="1" dirty="0" smtClean="0">
                <a:cs typeface="Times New Roman" pitchFamily="18" charset="0"/>
              </a:rPr>
              <a:t>1 до 8</a:t>
            </a:r>
            <a:r>
              <a:rPr lang="ru-RU" sz="1800" dirty="0" smtClean="0">
                <a:cs typeface="Times New Roman" pitchFamily="18" charset="0"/>
              </a:rPr>
              <a:t> </a:t>
            </a:r>
            <a:r>
              <a:rPr lang="ru-RU" sz="1800" dirty="0" err="1" smtClean="0">
                <a:cs typeface="Times New Roman" pitchFamily="18" charset="0"/>
              </a:rPr>
              <a:t>пікселів</a:t>
            </a:r>
            <a:r>
              <a:rPr lang="ru-RU" sz="1800" dirty="0" smtClean="0"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Розпилювач </a:t>
            </a:r>
            <a:r>
              <a:rPr lang="uk-UA" sz="1800" dirty="0" smtClean="0"/>
              <a:t>( малювання з ефектом розпилення)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Гумка( Ластик)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Зафарбовування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Крива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Прямокутник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Багатокутник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Еліпс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Н</a:t>
            </a:r>
            <a:r>
              <a:rPr lang="uk-UA" dirty="0" smtClean="0"/>
              <a:t>адпис</a:t>
            </a:r>
            <a:endParaRPr lang="ru-RU" dirty="0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3944" y="1661755"/>
            <a:ext cx="317874" cy="317874"/>
          </a:xfrm>
          <a:prstGeom prst="rect">
            <a:avLst/>
          </a:prstGeom>
          <a:noFill/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2714" y="2220799"/>
            <a:ext cx="296561" cy="277304"/>
          </a:xfrm>
          <a:prstGeom prst="rect">
            <a:avLst/>
          </a:prstGeom>
          <a:noFill/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05110" y="2000840"/>
            <a:ext cx="338890" cy="553499"/>
          </a:xfrm>
          <a:prstGeom prst="rect">
            <a:avLst/>
          </a:prstGeom>
          <a:noFill/>
        </p:spPr>
      </p:pic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7051" y="2657126"/>
            <a:ext cx="278413" cy="293463"/>
          </a:xfrm>
          <a:prstGeom prst="rect">
            <a:avLst/>
          </a:prstGeom>
          <a:noFill/>
        </p:spPr>
      </p:pic>
      <p:pic>
        <p:nvPicPr>
          <p:cNvPr id="37901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16479" y="3127156"/>
            <a:ext cx="254524" cy="247354"/>
          </a:xfrm>
          <a:prstGeom prst="rect">
            <a:avLst/>
          </a:prstGeom>
          <a:noFill/>
        </p:spPr>
      </p:pic>
      <p:pic>
        <p:nvPicPr>
          <p:cNvPr id="37903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16478" y="3553139"/>
            <a:ext cx="263952" cy="298683"/>
          </a:xfrm>
          <a:prstGeom prst="rect">
            <a:avLst/>
          </a:prstGeom>
          <a:noFill/>
        </p:spPr>
      </p:pic>
      <p:pic>
        <p:nvPicPr>
          <p:cNvPr id="37905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05338" y="4100661"/>
            <a:ext cx="269461" cy="282934"/>
          </a:xfrm>
          <a:prstGeom prst="rect">
            <a:avLst/>
          </a:prstGeom>
          <a:noFill/>
        </p:spPr>
      </p:pic>
      <p:pic>
        <p:nvPicPr>
          <p:cNvPr id="37907" name="Picture 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97624" y="4523295"/>
            <a:ext cx="293802" cy="293802"/>
          </a:xfrm>
          <a:prstGeom prst="rect">
            <a:avLst/>
          </a:prstGeom>
          <a:noFill/>
        </p:spPr>
      </p:pic>
      <p:pic>
        <p:nvPicPr>
          <p:cNvPr id="37909" name="Picture 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44842" y="6089717"/>
            <a:ext cx="282930" cy="294408"/>
          </a:xfrm>
          <a:prstGeom prst="rect">
            <a:avLst/>
          </a:prstGeom>
          <a:noFill/>
        </p:spPr>
      </p:pic>
      <p:pic>
        <p:nvPicPr>
          <p:cNvPr id="37911" name="Picture 2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25182" y="5092891"/>
            <a:ext cx="283525" cy="268985"/>
          </a:xfrm>
          <a:prstGeom prst="rect">
            <a:avLst/>
          </a:prstGeom>
          <a:noFill/>
        </p:spPr>
      </p:pic>
      <p:pic>
        <p:nvPicPr>
          <p:cNvPr id="37913" name="Picture 2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151942" y="5571240"/>
            <a:ext cx="296946" cy="263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46</TotalTime>
  <Words>280</Words>
  <Application>Microsoft Office PowerPoint</Application>
  <PresentationFormat>Экран (4:3)</PresentationFormat>
  <Paragraphs>63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Изящная</vt:lpstr>
      <vt:lpstr>Рисунок Paintbrush</vt:lpstr>
      <vt:lpstr>Paintbrush Picture</vt:lpstr>
      <vt:lpstr>Графічні об’єкти та їх властивості. Інструменти для створення графічних об’єктів. Палітра кольорів.</vt:lpstr>
      <vt:lpstr>Пригадаймо</vt:lpstr>
      <vt:lpstr>Об'єкти графічного зображення</vt:lpstr>
      <vt:lpstr>Панель інструментів Рaint</vt:lpstr>
      <vt:lpstr>Слайд 5</vt:lpstr>
      <vt:lpstr>Вибір кольорів для ліній і тла</vt:lpstr>
      <vt:lpstr>Слайд 7</vt:lpstr>
      <vt:lpstr>Інструменти  графічного редактора PAINT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Дмиртий</dc:creator>
  <cp:lastModifiedBy>Admin</cp:lastModifiedBy>
  <cp:revision>6</cp:revision>
  <dcterms:created xsi:type="dcterms:W3CDTF">2014-01-13T19:27:25Z</dcterms:created>
  <dcterms:modified xsi:type="dcterms:W3CDTF">2015-02-11T10:15:36Z</dcterms:modified>
</cp:coreProperties>
</file>